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4DC179-5357-4F88-96C5-C23DB5C2AC5F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CN" altLang="en-US"/>
        </a:p>
      </dgm:t>
    </dgm:pt>
    <dgm:pt modelId="{D04372B1-BAEF-45B0-A9FC-857753CFCD97}">
      <dgm:prSet phldrT="[文本]"/>
      <dgm:spPr/>
      <dgm:t>
        <a:bodyPr/>
        <a:lstStyle/>
        <a:p>
          <a:r>
            <a:rPr lang="zh-CN" altLang="en-US" dirty="0"/>
            <a:t>注重隐私安全</a:t>
          </a:r>
        </a:p>
      </dgm:t>
    </dgm:pt>
    <dgm:pt modelId="{9E5F377A-D77B-401C-967A-DAD6CB4E880E}" type="parTrans" cxnId="{F45558AC-AE3C-4A14-8E54-A2F40DADEA08}">
      <dgm:prSet/>
      <dgm:spPr/>
      <dgm:t>
        <a:bodyPr/>
        <a:lstStyle/>
        <a:p>
          <a:endParaRPr lang="zh-CN" altLang="en-US"/>
        </a:p>
      </dgm:t>
    </dgm:pt>
    <dgm:pt modelId="{01F48E5D-7143-4D36-A83B-A4A7728A1185}" type="sibTrans" cxnId="{F45558AC-AE3C-4A14-8E54-A2F40DADEA08}">
      <dgm:prSet/>
      <dgm:spPr/>
      <dgm:t>
        <a:bodyPr/>
        <a:lstStyle/>
        <a:p>
          <a:endParaRPr lang="zh-CN" altLang="en-US"/>
        </a:p>
      </dgm:t>
    </dgm:pt>
    <dgm:pt modelId="{B4989CD3-CB9B-424B-9267-50C1488249DB}">
      <dgm:prSet phldrT="[文本]"/>
      <dgm:spPr/>
      <dgm:t>
        <a:bodyPr/>
        <a:lstStyle/>
        <a:p>
          <a:r>
            <a:rPr lang="zh-CN" altLang="en-US" dirty="0"/>
            <a:t>网络社交规范</a:t>
          </a:r>
        </a:p>
      </dgm:t>
    </dgm:pt>
    <dgm:pt modelId="{65592EA6-BA60-4B7B-9D18-1218E5DC75D8}" type="parTrans" cxnId="{8AD579DC-E154-408D-8814-81EFAE23A974}">
      <dgm:prSet/>
      <dgm:spPr/>
      <dgm:t>
        <a:bodyPr/>
        <a:lstStyle/>
        <a:p>
          <a:endParaRPr lang="zh-CN" altLang="en-US"/>
        </a:p>
      </dgm:t>
    </dgm:pt>
    <dgm:pt modelId="{9473E32D-9BF6-4872-A496-30BE2A1B5815}" type="sibTrans" cxnId="{8AD579DC-E154-408D-8814-81EFAE23A974}">
      <dgm:prSet/>
      <dgm:spPr/>
      <dgm:t>
        <a:bodyPr/>
        <a:lstStyle/>
        <a:p>
          <a:endParaRPr lang="zh-CN" altLang="en-US"/>
        </a:p>
      </dgm:t>
    </dgm:pt>
    <dgm:pt modelId="{7ADE1150-7847-420A-8640-7D8204922504}">
      <dgm:prSet phldrT="[文本]"/>
      <dgm:spPr/>
      <dgm:t>
        <a:bodyPr/>
        <a:lstStyle/>
        <a:p>
          <a:r>
            <a:rPr lang="zh-CN" altLang="en-US" dirty="0"/>
            <a:t>网络文明公约</a:t>
          </a:r>
        </a:p>
      </dgm:t>
    </dgm:pt>
    <dgm:pt modelId="{62EF94F6-E432-4AE8-B05A-DC5C3CFA610B}" type="parTrans" cxnId="{7AF650B1-CC29-4F4B-8A41-EC2AC8F77086}">
      <dgm:prSet/>
      <dgm:spPr/>
      <dgm:t>
        <a:bodyPr/>
        <a:lstStyle/>
        <a:p>
          <a:endParaRPr lang="zh-CN" altLang="en-US"/>
        </a:p>
      </dgm:t>
    </dgm:pt>
    <dgm:pt modelId="{72A2A881-0916-4DED-9E9F-2D8A6C9D2FF6}" type="sibTrans" cxnId="{7AF650B1-CC29-4F4B-8A41-EC2AC8F77086}">
      <dgm:prSet/>
      <dgm:spPr/>
      <dgm:t>
        <a:bodyPr/>
        <a:lstStyle/>
        <a:p>
          <a:endParaRPr lang="zh-CN" altLang="en-US"/>
        </a:p>
      </dgm:t>
    </dgm:pt>
    <dgm:pt modelId="{E54228E6-F44F-4934-B33B-47DDEF44CAAD}">
      <dgm:prSet/>
      <dgm:spPr/>
      <dgm:t>
        <a:bodyPr/>
        <a:lstStyle/>
        <a:p>
          <a:r>
            <a:rPr lang="zh-CN" altLang="en-US" dirty="0"/>
            <a:t>尊重知识产权</a:t>
          </a:r>
        </a:p>
      </dgm:t>
    </dgm:pt>
    <dgm:pt modelId="{29B048B2-4116-4CF9-AF71-B72B93B422E4}" type="parTrans" cxnId="{68EADBBE-77B7-4F00-AC61-D3711FAAE31F}">
      <dgm:prSet/>
      <dgm:spPr/>
      <dgm:t>
        <a:bodyPr/>
        <a:lstStyle/>
        <a:p>
          <a:endParaRPr lang="zh-CN" altLang="en-US"/>
        </a:p>
      </dgm:t>
    </dgm:pt>
    <dgm:pt modelId="{EDD96298-37AC-4693-A06C-363541A3B582}" type="sibTrans" cxnId="{68EADBBE-77B7-4F00-AC61-D3711FAAE31F}">
      <dgm:prSet/>
      <dgm:spPr/>
      <dgm:t>
        <a:bodyPr/>
        <a:lstStyle/>
        <a:p>
          <a:endParaRPr lang="zh-CN" altLang="en-US"/>
        </a:p>
      </dgm:t>
    </dgm:pt>
    <dgm:pt modelId="{C6B12489-848C-45BD-BE49-6ECBD42163E8}" type="pres">
      <dgm:prSet presAssocID="{E44DC179-5357-4F88-96C5-C23DB5C2AC5F}" presName="linearFlow" presStyleCnt="0">
        <dgm:presLayoutVars>
          <dgm:dir/>
          <dgm:resizeHandles val="exact"/>
        </dgm:presLayoutVars>
      </dgm:prSet>
      <dgm:spPr/>
    </dgm:pt>
    <dgm:pt modelId="{ABD9167A-BD2B-4A8E-9550-72899ECE0488}" type="pres">
      <dgm:prSet presAssocID="{D04372B1-BAEF-45B0-A9FC-857753CFCD97}" presName="composite" presStyleCnt="0"/>
      <dgm:spPr/>
    </dgm:pt>
    <dgm:pt modelId="{5B62599D-C8B2-4A4A-A7E1-D81F01E177F6}" type="pres">
      <dgm:prSet presAssocID="{D04372B1-BAEF-45B0-A9FC-857753CFCD97}" presName="imgShp" presStyleLbl="fgImgPlace1" presStyleIdx="0" presStyleCnt="4"/>
      <dgm:spPr/>
    </dgm:pt>
    <dgm:pt modelId="{9445EF16-7ED9-4448-8CF5-C2CD0A7FA2BA}" type="pres">
      <dgm:prSet presAssocID="{D04372B1-BAEF-45B0-A9FC-857753CFCD97}" presName="txShp" presStyleLbl="node1" presStyleIdx="0" presStyleCnt="4">
        <dgm:presLayoutVars>
          <dgm:bulletEnabled val="1"/>
        </dgm:presLayoutVars>
      </dgm:prSet>
      <dgm:spPr/>
    </dgm:pt>
    <dgm:pt modelId="{4F767C26-8AA2-4ECF-A091-93677B75D37B}" type="pres">
      <dgm:prSet presAssocID="{01F48E5D-7143-4D36-A83B-A4A7728A1185}" presName="spacing" presStyleCnt="0"/>
      <dgm:spPr/>
    </dgm:pt>
    <dgm:pt modelId="{398F14F2-ABEE-4CA8-B98A-0706C17AD9FE}" type="pres">
      <dgm:prSet presAssocID="{B4989CD3-CB9B-424B-9267-50C1488249DB}" presName="composite" presStyleCnt="0"/>
      <dgm:spPr/>
    </dgm:pt>
    <dgm:pt modelId="{C3DEE23E-16BC-4DBE-94DA-C508F8D4A3AC}" type="pres">
      <dgm:prSet presAssocID="{B4989CD3-CB9B-424B-9267-50C1488249DB}" presName="imgShp" presStyleLbl="fgImgPlace1" presStyleIdx="1" presStyleCnt="4"/>
      <dgm:spPr/>
    </dgm:pt>
    <dgm:pt modelId="{AE0937B3-77BC-4AA3-8A75-693FB59C1549}" type="pres">
      <dgm:prSet presAssocID="{B4989CD3-CB9B-424B-9267-50C1488249DB}" presName="txShp" presStyleLbl="node1" presStyleIdx="1" presStyleCnt="4">
        <dgm:presLayoutVars>
          <dgm:bulletEnabled val="1"/>
        </dgm:presLayoutVars>
      </dgm:prSet>
      <dgm:spPr/>
    </dgm:pt>
    <dgm:pt modelId="{5B9C92DD-8382-4862-A735-06EBACD7F363}" type="pres">
      <dgm:prSet presAssocID="{9473E32D-9BF6-4872-A496-30BE2A1B5815}" presName="spacing" presStyleCnt="0"/>
      <dgm:spPr/>
    </dgm:pt>
    <dgm:pt modelId="{749FD9E0-1DB7-4080-A880-531F72AFEF55}" type="pres">
      <dgm:prSet presAssocID="{7ADE1150-7847-420A-8640-7D8204922504}" presName="composite" presStyleCnt="0"/>
      <dgm:spPr/>
    </dgm:pt>
    <dgm:pt modelId="{31B40106-50F7-4D22-8242-B62E0FA23CF4}" type="pres">
      <dgm:prSet presAssocID="{7ADE1150-7847-420A-8640-7D8204922504}" presName="imgShp" presStyleLbl="fgImgPlace1" presStyleIdx="2" presStyleCnt="4"/>
      <dgm:spPr/>
    </dgm:pt>
    <dgm:pt modelId="{F3C03709-9029-4196-A7FB-F34A0F084B74}" type="pres">
      <dgm:prSet presAssocID="{7ADE1150-7847-420A-8640-7D8204922504}" presName="txShp" presStyleLbl="node1" presStyleIdx="2" presStyleCnt="4">
        <dgm:presLayoutVars>
          <dgm:bulletEnabled val="1"/>
        </dgm:presLayoutVars>
      </dgm:prSet>
      <dgm:spPr/>
    </dgm:pt>
    <dgm:pt modelId="{6D215D66-8EB4-47C1-BAC2-1C44B87AD949}" type="pres">
      <dgm:prSet presAssocID="{72A2A881-0916-4DED-9E9F-2D8A6C9D2FF6}" presName="spacing" presStyleCnt="0"/>
      <dgm:spPr/>
    </dgm:pt>
    <dgm:pt modelId="{9FAA8064-C5DB-4CA4-A9FE-6E6A839A4F40}" type="pres">
      <dgm:prSet presAssocID="{E54228E6-F44F-4934-B33B-47DDEF44CAAD}" presName="composite" presStyleCnt="0"/>
      <dgm:spPr/>
    </dgm:pt>
    <dgm:pt modelId="{4AF10858-ADB5-4FED-A53F-C09BD1039D94}" type="pres">
      <dgm:prSet presAssocID="{E54228E6-F44F-4934-B33B-47DDEF44CAAD}" presName="imgShp" presStyleLbl="fgImgPlace1" presStyleIdx="3" presStyleCnt="4"/>
      <dgm:spPr/>
    </dgm:pt>
    <dgm:pt modelId="{B514DF95-D8E1-4D82-9970-22F8D9E50722}" type="pres">
      <dgm:prSet presAssocID="{E54228E6-F44F-4934-B33B-47DDEF44CAAD}" presName="txShp" presStyleLbl="node1" presStyleIdx="3" presStyleCnt="4">
        <dgm:presLayoutVars>
          <dgm:bulletEnabled val="1"/>
        </dgm:presLayoutVars>
      </dgm:prSet>
      <dgm:spPr/>
    </dgm:pt>
  </dgm:ptLst>
  <dgm:cxnLst>
    <dgm:cxn modelId="{C401B229-9D02-485A-9628-1F099A21737D}" type="presOf" srcId="{E54228E6-F44F-4934-B33B-47DDEF44CAAD}" destId="{B514DF95-D8E1-4D82-9970-22F8D9E50722}" srcOrd="0" destOrd="0" presId="urn:microsoft.com/office/officeart/2005/8/layout/vList3"/>
    <dgm:cxn modelId="{A40AA63F-9C4D-453B-AA7E-A088AB0CE31C}" type="presOf" srcId="{E44DC179-5357-4F88-96C5-C23DB5C2AC5F}" destId="{C6B12489-848C-45BD-BE49-6ECBD42163E8}" srcOrd="0" destOrd="0" presId="urn:microsoft.com/office/officeart/2005/8/layout/vList3"/>
    <dgm:cxn modelId="{3F684B65-3FDE-43B5-B9EA-F8504A62B6E2}" type="presOf" srcId="{D04372B1-BAEF-45B0-A9FC-857753CFCD97}" destId="{9445EF16-7ED9-4448-8CF5-C2CD0A7FA2BA}" srcOrd="0" destOrd="0" presId="urn:microsoft.com/office/officeart/2005/8/layout/vList3"/>
    <dgm:cxn modelId="{F164E74D-564A-4216-8E3A-D33046FD473D}" type="presOf" srcId="{7ADE1150-7847-420A-8640-7D8204922504}" destId="{F3C03709-9029-4196-A7FB-F34A0F084B74}" srcOrd="0" destOrd="0" presId="urn:microsoft.com/office/officeart/2005/8/layout/vList3"/>
    <dgm:cxn modelId="{F45558AC-AE3C-4A14-8E54-A2F40DADEA08}" srcId="{E44DC179-5357-4F88-96C5-C23DB5C2AC5F}" destId="{D04372B1-BAEF-45B0-A9FC-857753CFCD97}" srcOrd="0" destOrd="0" parTransId="{9E5F377A-D77B-401C-967A-DAD6CB4E880E}" sibTransId="{01F48E5D-7143-4D36-A83B-A4A7728A1185}"/>
    <dgm:cxn modelId="{7AF650B1-CC29-4F4B-8A41-EC2AC8F77086}" srcId="{E44DC179-5357-4F88-96C5-C23DB5C2AC5F}" destId="{7ADE1150-7847-420A-8640-7D8204922504}" srcOrd="2" destOrd="0" parTransId="{62EF94F6-E432-4AE8-B05A-DC5C3CFA610B}" sibTransId="{72A2A881-0916-4DED-9E9F-2D8A6C9D2FF6}"/>
    <dgm:cxn modelId="{4704B0BE-E406-48C3-B6AE-63A877A8D77B}" type="presOf" srcId="{B4989CD3-CB9B-424B-9267-50C1488249DB}" destId="{AE0937B3-77BC-4AA3-8A75-693FB59C1549}" srcOrd="0" destOrd="0" presId="urn:microsoft.com/office/officeart/2005/8/layout/vList3"/>
    <dgm:cxn modelId="{68EADBBE-77B7-4F00-AC61-D3711FAAE31F}" srcId="{E44DC179-5357-4F88-96C5-C23DB5C2AC5F}" destId="{E54228E6-F44F-4934-B33B-47DDEF44CAAD}" srcOrd="3" destOrd="0" parTransId="{29B048B2-4116-4CF9-AF71-B72B93B422E4}" sibTransId="{EDD96298-37AC-4693-A06C-363541A3B582}"/>
    <dgm:cxn modelId="{8AD579DC-E154-408D-8814-81EFAE23A974}" srcId="{E44DC179-5357-4F88-96C5-C23DB5C2AC5F}" destId="{B4989CD3-CB9B-424B-9267-50C1488249DB}" srcOrd="1" destOrd="0" parTransId="{65592EA6-BA60-4B7B-9D18-1218E5DC75D8}" sibTransId="{9473E32D-9BF6-4872-A496-30BE2A1B5815}"/>
    <dgm:cxn modelId="{A5AC5DA9-572B-436B-9472-1A89A27EF512}" type="presParOf" srcId="{C6B12489-848C-45BD-BE49-6ECBD42163E8}" destId="{ABD9167A-BD2B-4A8E-9550-72899ECE0488}" srcOrd="0" destOrd="0" presId="urn:microsoft.com/office/officeart/2005/8/layout/vList3"/>
    <dgm:cxn modelId="{78BEADE6-7C6A-4207-9FCB-486E38346B6F}" type="presParOf" srcId="{ABD9167A-BD2B-4A8E-9550-72899ECE0488}" destId="{5B62599D-C8B2-4A4A-A7E1-D81F01E177F6}" srcOrd="0" destOrd="0" presId="urn:microsoft.com/office/officeart/2005/8/layout/vList3"/>
    <dgm:cxn modelId="{89C8C82C-5D2A-47C1-8B30-A4DCA22187B6}" type="presParOf" srcId="{ABD9167A-BD2B-4A8E-9550-72899ECE0488}" destId="{9445EF16-7ED9-4448-8CF5-C2CD0A7FA2BA}" srcOrd="1" destOrd="0" presId="urn:microsoft.com/office/officeart/2005/8/layout/vList3"/>
    <dgm:cxn modelId="{A762B471-2DF0-4D83-887F-B7361E41DF83}" type="presParOf" srcId="{C6B12489-848C-45BD-BE49-6ECBD42163E8}" destId="{4F767C26-8AA2-4ECF-A091-93677B75D37B}" srcOrd="1" destOrd="0" presId="urn:microsoft.com/office/officeart/2005/8/layout/vList3"/>
    <dgm:cxn modelId="{6D30CD7B-4F38-4751-9B51-9B8D0107B8C6}" type="presParOf" srcId="{C6B12489-848C-45BD-BE49-6ECBD42163E8}" destId="{398F14F2-ABEE-4CA8-B98A-0706C17AD9FE}" srcOrd="2" destOrd="0" presId="urn:microsoft.com/office/officeart/2005/8/layout/vList3"/>
    <dgm:cxn modelId="{8EBA7162-FFDF-458B-881E-EBEA420598E3}" type="presParOf" srcId="{398F14F2-ABEE-4CA8-B98A-0706C17AD9FE}" destId="{C3DEE23E-16BC-4DBE-94DA-C508F8D4A3AC}" srcOrd="0" destOrd="0" presId="urn:microsoft.com/office/officeart/2005/8/layout/vList3"/>
    <dgm:cxn modelId="{96AAFA9C-A1AF-43D7-8B37-F8C5A80BF7C0}" type="presParOf" srcId="{398F14F2-ABEE-4CA8-B98A-0706C17AD9FE}" destId="{AE0937B3-77BC-4AA3-8A75-693FB59C1549}" srcOrd="1" destOrd="0" presId="urn:microsoft.com/office/officeart/2005/8/layout/vList3"/>
    <dgm:cxn modelId="{9B69BAB8-0721-4DB0-AE3C-9226201DA2F6}" type="presParOf" srcId="{C6B12489-848C-45BD-BE49-6ECBD42163E8}" destId="{5B9C92DD-8382-4862-A735-06EBACD7F363}" srcOrd="3" destOrd="0" presId="urn:microsoft.com/office/officeart/2005/8/layout/vList3"/>
    <dgm:cxn modelId="{F3C18CBD-E438-440E-A349-F7B011A8F3A5}" type="presParOf" srcId="{C6B12489-848C-45BD-BE49-6ECBD42163E8}" destId="{749FD9E0-1DB7-4080-A880-531F72AFEF55}" srcOrd="4" destOrd="0" presId="urn:microsoft.com/office/officeart/2005/8/layout/vList3"/>
    <dgm:cxn modelId="{51357677-9E83-4BD8-AFEA-EC77EC3F5A60}" type="presParOf" srcId="{749FD9E0-1DB7-4080-A880-531F72AFEF55}" destId="{31B40106-50F7-4D22-8242-B62E0FA23CF4}" srcOrd="0" destOrd="0" presId="urn:microsoft.com/office/officeart/2005/8/layout/vList3"/>
    <dgm:cxn modelId="{FBE3535F-55B8-44CD-8628-3A2D80E530DC}" type="presParOf" srcId="{749FD9E0-1DB7-4080-A880-531F72AFEF55}" destId="{F3C03709-9029-4196-A7FB-F34A0F084B74}" srcOrd="1" destOrd="0" presId="urn:microsoft.com/office/officeart/2005/8/layout/vList3"/>
    <dgm:cxn modelId="{9A89B386-8FDA-4661-89A8-139A30815EF2}" type="presParOf" srcId="{C6B12489-848C-45BD-BE49-6ECBD42163E8}" destId="{6D215D66-8EB4-47C1-BAC2-1C44B87AD949}" srcOrd="5" destOrd="0" presId="urn:microsoft.com/office/officeart/2005/8/layout/vList3"/>
    <dgm:cxn modelId="{B868840D-0BD6-4030-8122-FD015F2F9724}" type="presParOf" srcId="{C6B12489-848C-45BD-BE49-6ECBD42163E8}" destId="{9FAA8064-C5DB-4CA4-A9FE-6E6A839A4F40}" srcOrd="6" destOrd="0" presId="urn:microsoft.com/office/officeart/2005/8/layout/vList3"/>
    <dgm:cxn modelId="{BBC0B7E4-7478-41C5-BA69-2AD0EFC1F644}" type="presParOf" srcId="{9FAA8064-C5DB-4CA4-A9FE-6E6A839A4F40}" destId="{4AF10858-ADB5-4FED-A53F-C09BD1039D94}" srcOrd="0" destOrd="0" presId="urn:microsoft.com/office/officeart/2005/8/layout/vList3"/>
    <dgm:cxn modelId="{EF89EBA9-BC9D-400A-BBB4-AD3FCCD6463A}" type="presParOf" srcId="{9FAA8064-C5DB-4CA4-A9FE-6E6A839A4F40}" destId="{B514DF95-D8E1-4D82-9970-22F8D9E5072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5EF16-7ED9-4448-8CF5-C2CD0A7FA2BA}">
      <dsp:nvSpPr>
        <dsp:cNvPr id="0" name=""/>
        <dsp:cNvSpPr/>
      </dsp:nvSpPr>
      <dsp:spPr>
        <a:xfrm rot="10800000">
          <a:off x="1006272" y="1688"/>
          <a:ext cx="3312495" cy="687687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25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700" kern="1200" dirty="0"/>
            <a:t>注重隐私安全</a:t>
          </a:r>
        </a:p>
      </dsp:txBody>
      <dsp:txXfrm rot="10800000">
        <a:off x="1178194" y="1688"/>
        <a:ext cx="3140573" cy="687687"/>
      </dsp:txXfrm>
    </dsp:sp>
    <dsp:sp modelId="{5B62599D-C8B2-4A4A-A7E1-D81F01E177F6}">
      <dsp:nvSpPr>
        <dsp:cNvPr id="0" name=""/>
        <dsp:cNvSpPr/>
      </dsp:nvSpPr>
      <dsp:spPr>
        <a:xfrm>
          <a:off x="662428" y="1688"/>
          <a:ext cx="687687" cy="68768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937B3-77BC-4AA3-8A75-693FB59C1549}">
      <dsp:nvSpPr>
        <dsp:cNvPr id="0" name=""/>
        <dsp:cNvSpPr/>
      </dsp:nvSpPr>
      <dsp:spPr>
        <a:xfrm rot="10800000">
          <a:off x="1006272" y="894655"/>
          <a:ext cx="3312495" cy="687687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25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700" kern="1200" dirty="0"/>
            <a:t>网络社交规范</a:t>
          </a:r>
        </a:p>
      </dsp:txBody>
      <dsp:txXfrm rot="10800000">
        <a:off x="1178194" y="894655"/>
        <a:ext cx="3140573" cy="687687"/>
      </dsp:txXfrm>
    </dsp:sp>
    <dsp:sp modelId="{C3DEE23E-16BC-4DBE-94DA-C508F8D4A3AC}">
      <dsp:nvSpPr>
        <dsp:cNvPr id="0" name=""/>
        <dsp:cNvSpPr/>
      </dsp:nvSpPr>
      <dsp:spPr>
        <a:xfrm>
          <a:off x="662428" y="894655"/>
          <a:ext cx="687687" cy="68768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03709-9029-4196-A7FB-F34A0F084B74}">
      <dsp:nvSpPr>
        <dsp:cNvPr id="0" name=""/>
        <dsp:cNvSpPr/>
      </dsp:nvSpPr>
      <dsp:spPr>
        <a:xfrm rot="10800000">
          <a:off x="1006272" y="1787622"/>
          <a:ext cx="3312495" cy="687687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25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700" kern="1200" dirty="0"/>
            <a:t>网络文明公约</a:t>
          </a:r>
        </a:p>
      </dsp:txBody>
      <dsp:txXfrm rot="10800000">
        <a:off x="1178194" y="1787622"/>
        <a:ext cx="3140573" cy="687687"/>
      </dsp:txXfrm>
    </dsp:sp>
    <dsp:sp modelId="{31B40106-50F7-4D22-8242-B62E0FA23CF4}">
      <dsp:nvSpPr>
        <dsp:cNvPr id="0" name=""/>
        <dsp:cNvSpPr/>
      </dsp:nvSpPr>
      <dsp:spPr>
        <a:xfrm>
          <a:off x="662428" y="1787622"/>
          <a:ext cx="687687" cy="68768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4DF95-D8E1-4D82-9970-22F8D9E50722}">
      <dsp:nvSpPr>
        <dsp:cNvPr id="0" name=""/>
        <dsp:cNvSpPr/>
      </dsp:nvSpPr>
      <dsp:spPr>
        <a:xfrm rot="10800000">
          <a:off x="1006272" y="2680589"/>
          <a:ext cx="3312495" cy="687687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251" tIns="102870" rIns="192024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700" kern="1200" dirty="0"/>
            <a:t>尊重知识产权</a:t>
          </a:r>
        </a:p>
      </dsp:txBody>
      <dsp:txXfrm rot="10800000">
        <a:off x="1178194" y="2680589"/>
        <a:ext cx="3140573" cy="687687"/>
      </dsp:txXfrm>
    </dsp:sp>
    <dsp:sp modelId="{4AF10858-ADB5-4FED-A53F-C09BD1039D94}">
      <dsp:nvSpPr>
        <dsp:cNvPr id="0" name=""/>
        <dsp:cNvSpPr/>
      </dsp:nvSpPr>
      <dsp:spPr>
        <a:xfrm>
          <a:off x="662428" y="2680589"/>
          <a:ext cx="687687" cy="687687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381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607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5210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602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9604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907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647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372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38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749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710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215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88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4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9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1EA2-E853-4979-A584-8871EF43AB8A}" type="datetimeFigureOut">
              <a:rPr lang="zh-CN" altLang="en-US" smtClean="0"/>
              <a:t>2022-06-15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429BEE9-819D-4654-BF94-6B4B22D03E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635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948ABF-FCC5-40B5-99FF-4494671D9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229" y="190850"/>
            <a:ext cx="5900445" cy="2262781"/>
          </a:xfrm>
        </p:spPr>
        <p:txBody>
          <a:bodyPr>
            <a:normAutofit/>
          </a:bodyPr>
          <a:lstStyle/>
          <a:p>
            <a:r>
              <a:rPr lang="zh-CN" altLang="en-US" sz="6000" b="1" dirty="0">
                <a:solidFill>
                  <a:srgbClr val="FFC000"/>
                </a:solidFill>
              </a:rPr>
              <a:t>我</a:t>
            </a:r>
            <a:r>
              <a:rPr lang="zh-CN" altLang="en-US" sz="6000" b="1" dirty="0">
                <a:solidFill>
                  <a:srgbClr val="0070C0"/>
                </a:solidFill>
              </a:rPr>
              <a:t>是</a:t>
            </a:r>
            <a:r>
              <a:rPr lang="zh-CN" altLang="en-US" sz="6000" b="1" dirty="0">
                <a:solidFill>
                  <a:srgbClr val="00B050"/>
                </a:solidFill>
              </a:rPr>
              <a:t>文明</a:t>
            </a:r>
            <a:r>
              <a:rPr lang="zh-CN" altLang="en-US" sz="6000" b="1" dirty="0">
                <a:solidFill>
                  <a:srgbClr val="7030A0"/>
                </a:solidFill>
              </a:rPr>
              <a:t>小</a:t>
            </a:r>
            <a:r>
              <a:rPr lang="zh-CN" altLang="en-US" sz="6000" b="1" dirty="0">
                <a:solidFill>
                  <a:srgbClr val="00B0F0"/>
                </a:solidFill>
              </a:rPr>
              <a:t>网民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702EC91-8676-46CF-9136-0CEB511C6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75907" y="4525709"/>
            <a:ext cx="1739506" cy="1126283"/>
          </a:xfrm>
        </p:spPr>
        <p:txBody>
          <a:bodyPr/>
          <a:lstStyle/>
          <a:p>
            <a:r>
              <a:rPr lang="zh-CN" altLang="en-US" dirty="0"/>
              <a:t>四（</a:t>
            </a:r>
            <a:r>
              <a:rPr lang="en-US" altLang="zh-CN" dirty="0"/>
              <a:t>1</a:t>
            </a:r>
            <a:r>
              <a:rPr lang="zh-CN" altLang="en-US" dirty="0"/>
              <a:t>）班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D7CC0A0-BC77-4375-AE56-AE0650933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5244" y="2677884"/>
            <a:ext cx="3251122" cy="22627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1492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B1315F54-8843-42AD-BA15-4267B7AA44E5}"/>
              </a:ext>
            </a:extLst>
          </p:cNvPr>
          <p:cNvSpPr txBox="1"/>
          <p:nvPr/>
        </p:nvSpPr>
        <p:spPr>
          <a:xfrm>
            <a:off x="2087560" y="1568741"/>
            <a:ext cx="1107996" cy="35904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6000" b="1" dirty="0"/>
              <a:t>目      录</a:t>
            </a:r>
          </a:p>
        </p:txBody>
      </p:sp>
      <p:graphicFrame>
        <p:nvGraphicFramePr>
          <p:cNvPr id="3" name="图示 2">
            <a:extLst>
              <a:ext uri="{FF2B5EF4-FFF2-40B4-BE49-F238E27FC236}">
                <a16:creationId xmlns:a16="http://schemas.microsoft.com/office/drawing/2014/main" id="{2CCA644A-A5C6-4BA0-B255-F1B82993C2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3101131"/>
              </p:ext>
            </p:extLst>
          </p:nvPr>
        </p:nvGraphicFramePr>
        <p:xfrm>
          <a:off x="3508463" y="1568741"/>
          <a:ext cx="4981196" cy="3369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717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CDD9C1D-7263-4461-9AC3-98A19B70447D}"/>
              </a:ext>
            </a:extLst>
          </p:cNvPr>
          <p:cNvSpPr txBox="1"/>
          <p:nvPr/>
        </p:nvSpPr>
        <p:spPr>
          <a:xfrm>
            <a:off x="2002172" y="2206305"/>
            <a:ext cx="40938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、不随意向别人泄露自己的隐私秘密</a:t>
            </a:r>
            <a:endParaRPr lang="en-US" altLang="zh-CN" dirty="0"/>
          </a:p>
          <a:p>
            <a:endParaRPr lang="zh-CN" altLang="en-US" dirty="0"/>
          </a:p>
          <a:p>
            <a:r>
              <a:rPr lang="en-US" altLang="zh-CN" dirty="0"/>
              <a:t>2</a:t>
            </a:r>
            <a:r>
              <a:rPr lang="zh-CN" altLang="en-US" dirty="0"/>
              <a:t>、不要随便点击不明链接</a:t>
            </a:r>
            <a:endParaRPr lang="en-US" altLang="zh-CN" dirty="0"/>
          </a:p>
          <a:p>
            <a:endParaRPr lang="zh-CN" altLang="en-US" dirty="0"/>
          </a:p>
          <a:p>
            <a:r>
              <a:rPr lang="en-US" altLang="zh-CN" dirty="0"/>
              <a:t>3</a:t>
            </a:r>
            <a:r>
              <a:rPr lang="zh-CN" altLang="en-US" dirty="0"/>
              <a:t>、对相应</a:t>
            </a:r>
            <a:r>
              <a:rPr lang="en-US" altLang="zh-CN" dirty="0"/>
              <a:t>App</a:t>
            </a:r>
            <a:r>
              <a:rPr lang="zh-CN" altLang="en-US" dirty="0"/>
              <a:t>授予相应的权限，不要过度授权</a:t>
            </a:r>
          </a:p>
          <a:p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4AE6A93-E209-4C65-B637-8780159E3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942" y="1760764"/>
            <a:ext cx="4762500" cy="34671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9FBD2FD-CAFB-4D55-9DE1-6547B4DF35A5}"/>
              </a:ext>
            </a:extLst>
          </p:cNvPr>
          <p:cNvSpPr/>
          <p:nvPr/>
        </p:nvSpPr>
        <p:spPr>
          <a:xfrm>
            <a:off x="3380762" y="539026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注重隐私安全</a:t>
            </a:r>
          </a:p>
        </p:txBody>
      </p:sp>
    </p:spTree>
    <p:extLst>
      <p:ext uri="{BB962C8B-B14F-4D97-AF65-F5344CB8AC3E}">
        <p14:creationId xmlns:p14="http://schemas.microsoft.com/office/powerpoint/2010/main" val="409900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CDD9C1D-7263-4461-9AC3-98A19B70447D}"/>
              </a:ext>
            </a:extLst>
          </p:cNvPr>
          <p:cNvSpPr txBox="1"/>
          <p:nvPr/>
        </p:nvSpPr>
        <p:spPr>
          <a:xfrm>
            <a:off x="2002172" y="2206305"/>
            <a:ext cx="40938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、不随意向别人泄露自己的隐私秘密</a:t>
            </a:r>
            <a:endParaRPr lang="en-US" altLang="zh-CN" dirty="0"/>
          </a:p>
          <a:p>
            <a:endParaRPr lang="zh-CN" altLang="en-US" dirty="0"/>
          </a:p>
          <a:p>
            <a:r>
              <a:rPr lang="en-US" altLang="zh-CN" dirty="0"/>
              <a:t>2</a:t>
            </a:r>
            <a:r>
              <a:rPr lang="zh-CN" altLang="en-US" dirty="0"/>
              <a:t>、不要随便点击不明链接</a:t>
            </a:r>
            <a:endParaRPr lang="en-US" altLang="zh-CN" dirty="0"/>
          </a:p>
          <a:p>
            <a:endParaRPr lang="zh-CN" altLang="en-US" dirty="0"/>
          </a:p>
          <a:p>
            <a:r>
              <a:rPr lang="en-US" altLang="zh-CN" dirty="0"/>
              <a:t>3</a:t>
            </a:r>
            <a:r>
              <a:rPr lang="zh-CN" altLang="en-US" dirty="0"/>
              <a:t>、对相应</a:t>
            </a:r>
            <a:r>
              <a:rPr lang="en-US" altLang="zh-CN" dirty="0"/>
              <a:t>App</a:t>
            </a:r>
            <a:r>
              <a:rPr lang="zh-CN" altLang="en-US" dirty="0"/>
              <a:t>授予相应的权限，不要过度授权</a:t>
            </a:r>
          </a:p>
          <a:p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4AE6A93-E209-4C65-B637-8780159E3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942" y="1760764"/>
            <a:ext cx="4762500" cy="34671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9FBD2FD-CAFB-4D55-9DE1-6547B4DF35A5}"/>
              </a:ext>
            </a:extLst>
          </p:cNvPr>
          <p:cNvSpPr/>
          <p:nvPr/>
        </p:nvSpPr>
        <p:spPr>
          <a:xfrm>
            <a:off x="3380762" y="539026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注重隐私安全</a:t>
            </a:r>
          </a:p>
        </p:txBody>
      </p:sp>
    </p:spTree>
    <p:extLst>
      <p:ext uri="{BB962C8B-B14F-4D97-AF65-F5344CB8AC3E}">
        <p14:creationId xmlns:p14="http://schemas.microsoft.com/office/powerpoint/2010/main" val="379604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对角圆角 2">
            <a:extLst>
              <a:ext uri="{FF2B5EF4-FFF2-40B4-BE49-F238E27FC236}">
                <a16:creationId xmlns:a16="http://schemas.microsoft.com/office/drawing/2014/main" id="{41166F79-248A-41AA-8480-EC4AF24973FC}"/>
              </a:ext>
            </a:extLst>
          </p:cNvPr>
          <p:cNvSpPr/>
          <p:nvPr/>
        </p:nvSpPr>
        <p:spPr>
          <a:xfrm>
            <a:off x="2239861" y="2499919"/>
            <a:ext cx="3951214" cy="3003259"/>
          </a:xfrm>
          <a:prstGeom prst="round2Diag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0101ED8-0E69-4684-BC10-C6465FD45877}"/>
              </a:ext>
            </a:extLst>
          </p:cNvPr>
          <p:cNvSpPr/>
          <p:nvPr/>
        </p:nvSpPr>
        <p:spPr>
          <a:xfrm>
            <a:off x="2441196" y="2499919"/>
            <a:ext cx="3654804" cy="2785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rgbClr val="0070C0"/>
                </a:solidFill>
              </a:rPr>
              <a:t>要善于网上学习</a:t>
            </a:r>
            <a:r>
              <a:rPr lang="en-US" altLang="zh-CN" dirty="0">
                <a:solidFill>
                  <a:srgbClr val="0070C0"/>
                </a:solidFill>
              </a:rPr>
              <a:t>,</a:t>
            </a:r>
            <a:r>
              <a:rPr lang="zh-CN" altLang="en-US" dirty="0">
                <a:solidFill>
                  <a:srgbClr val="0070C0"/>
                </a:solidFill>
              </a:rPr>
              <a:t>不浏览不良信息。</a:t>
            </a:r>
          </a:p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rgbClr val="0070C0"/>
                </a:solidFill>
              </a:rPr>
              <a:t>要诚实友好交流</a:t>
            </a:r>
            <a:r>
              <a:rPr lang="en-US" altLang="zh-CN" dirty="0">
                <a:solidFill>
                  <a:srgbClr val="0070C0"/>
                </a:solidFill>
              </a:rPr>
              <a:t>,</a:t>
            </a:r>
            <a:r>
              <a:rPr lang="zh-CN" altLang="en-US" dirty="0">
                <a:solidFill>
                  <a:srgbClr val="0070C0"/>
                </a:solidFill>
              </a:rPr>
              <a:t>不侮辱欺诈他人。</a:t>
            </a:r>
          </a:p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rgbClr val="0070C0"/>
                </a:solidFill>
              </a:rPr>
              <a:t>要增强自护意识</a:t>
            </a:r>
            <a:r>
              <a:rPr lang="en-US" altLang="zh-CN" dirty="0">
                <a:solidFill>
                  <a:srgbClr val="0070C0"/>
                </a:solidFill>
              </a:rPr>
              <a:t>,</a:t>
            </a:r>
            <a:r>
              <a:rPr lang="zh-CN" altLang="en-US" dirty="0">
                <a:solidFill>
                  <a:srgbClr val="0070C0"/>
                </a:solidFill>
              </a:rPr>
              <a:t>不随意约会网友。</a:t>
            </a:r>
          </a:p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rgbClr val="0070C0"/>
                </a:solidFill>
              </a:rPr>
              <a:t>要维护网络安全</a:t>
            </a:r>
            <a:r>
              <a:rPr lang="en-US" altLang="zh-CN" dirty="0">
                <a:solidFill>
                  <a:srgbClr val="0070C0"/>
                </a:solidFill>
              </a:rPr>
              <a:t>,</a:t>
            </a:r>
            <a:r>
              <a:rPr lang="zh-CN" altLang="en-US" dirty="0">
                <a:solidFill>
                  <a:srgbClr val="0070C0"/>
                </a:solidFill>
              </a:rPr>
              <a:t>不破坏网络秩序。</a:t>
            </a:r>
          </a:p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rgbClr val="0070C0"/>
                </a:solidFill>
              </a:rPr>
              <a:t>要有益身心健康</a:t>
            </a:r>
            <a:r>
              <a:rPr lang="en-US" altLang="zh-CN" dirty="0">
                <a:solidFill>
                  <a:srgbClr val="0070C0"/>
                </a:solidFill>
              </a:rPr>
              <a:t>,</a:t>
            </a:r>
            <a:r>
              <a:rPr lang="zh-CN" altLang="en-US" dirty="0">
                <a:solidFill>
                  <a:srgbClr val="0070C0"/>
                </a:solidFill>
              </a:rPr>
              <a:t>不沉溺虚拟时空。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B503536-201E-471B-9DD5-B95BB5F6C2E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5468" y="21253"/>
            <a:ext cx="3768401" cy="226104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E391063-745B-4154-A772-5F4014733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5226" y="2439270"/>
            <a:ext cx="3577218" cy="2508164"/>
          </a:xfrm>
          <a:prstGeom prst="rect">
            <a:avLst/>
          </a:prstGeom>
        </p:spPr>
      </p:pic>
      <p:sp>
        <p:nvSpPr>
          <p:cNvPr id="7" name="矩形: 对角圆角 6">
            <a:extLst>
              <a:ext uri="{FF2B5EF4-FFF2-40B4-BE49-F238E27FC236}">
                <a16:creationId xmlns:a16="http://schemas.microsoft.com/office/drawing/2014/main" id="{B9E65C0C-66B3-4845-B528-31D98A4614C1}"/>
              </a:ext>
            </a:extLst>
          </p:cNvPr>
          <p:cNvSpPr/>
          <p:nvPr/>
        </p:nvSpPr>
        <p:spPr>
          <a:xfrm>
            <a:off x="9535886" y="690465"/>
            <a:ext cx="1268963" cy="662474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/>
              <a:t>444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301930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纸张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142</Words>
  <Application>Microsoft Office PowerPoint</Application>
  <PresentationFormat>宽屏</PresentationFormat>
  <Paragraphs>25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华文楷体</vt:lpstr>
      <vt:lpstr>隶书</vt:lpstr>
      <vt:lpstr>Arial</vt:lpstr>
      <vt:lpstr>Franklin Gothic Book</vt:lpstr>
      <vt:lpstr>Franklin Gothic Medium</vt:lpstr>
      <vt:lpstr>Wingdings 3</vt:lpstr>
      <vt:lpstr>丝状</vt:lpstr>
      <vt:lpstr>我是文明小网民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我是文明小网民</dc:title>
  <dc:creator>Lenovo</dc:creator>
  <cp:lastModifiedBy>Lenovo</cp:lastModifiedBy>
  <cp:revision>7</cp:revision>
  <dcterms:created xsi:type="dcterms:W3CDTF">2022-05-20T07:34:04Z</dcterms:created>
  <dcterms:modified xsi:type="dcterms:W3CDTF">2022-06-15T07:36:51Z</dcterms:modified>
</cp:coreProperties>
</file>