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03" r:id="rId2"/>
    <p:sldId id="267" r:id="rId3"/>
    <p:sldId id="317" r:id="rId4"/>
    <p:sldId id="320" r:id="rId5"/>
    <p:sldId id="309" r:id="rId6"/>
    <p:sldId id="318" r:id="rId7"/>
    <p:sldId id="319" r:id="rId8"/>
    <p:sldId id="321" r:id="rId9"/>
    <p:sldId id="261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13F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7312" autoAdjust="0"/>
  </p:normalViewPr>
  <p:slideViewPr>
    <p:cSldViewPr>
      <p:cViewPr varScale="1">
        <p:scale>
          <a:sx n="148" d="100"/>
          <a:sy n="148" d="100"/>
        </p:scale>
        <p:origin x="-564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83A73-7E71-49D8-92D0-115430B01572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D3AA0-304A-4342-893E-85B1BA856FF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62920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718BD-2D04-41BB-9FDA-B3B143C371A6}" type="datetimeFigureOut">
              <a:rPr lang="en-US" smtClean="0"/>
              <a:pPr/>
              <a:t>3/17/2021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8A3554-0430-45DB-BDFE-3C446509E54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32222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7009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72196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21FD59-C920-460C-B1C9-0346C59420B0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572196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75279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2690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2690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826909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40604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8A3554-0430-45DB-BDFE-3C446509E54A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529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128" y="-19050"/>
            <a:ext cx="9144000" cy="3128962"/>
          </a:xfrm>
          <a:prstGeom prst="rect">
            <a:avLst/>
          </a:prstGeom>
          <a:effectLst/>
        </p:spPr>
      </p:pic>
      <p:sp>
        <p:nvSpPr>
          <p:cNvPr id="9" name="矩形 2"/>
          <p:cNvSpPr/>
          <p:nvPr userDrawn="1"/>
        </p:nvSpPr>
        <p:spPr>
          <a:xfrm>
            <a:off x="0" y="3188372"/>
            <a:ext cx="9144000" cy="1955128"/>
          </a:xfrm>
          <a:prstGeom prst="rect">
            <a:avLst/>
          </a:prstGeom>
          <a:solidFill>
            <a:srgbClr val="213F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 sz="14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3109452"/>
            <a:ext cx="5357130" cy="822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  <p:sp>
        <p:nvSpPr>
          <p:cNvPr id="6" name="Rectangle 5"/>
          <p:cNvSpPr>
            <a:spLocks noChangeArrowheads="1"/>
          </p:cNvSpPr>
          <p:nvPr userDrawn="1"/>
        </p:nvSpPr>
        <p:spPr bwMode="auto">
          <a:xfrm>
            <a:off x="5347728" y="3109452"/>
            <a:ext cx="949662" cy="8229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6297391" y="3109452"/>
            <a:ext cx="948487" cy="8229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245879" y="3109452"/>
            <a:ext cx="949662" cy="8229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  <p:sp>
        <p:nvSpPr>
          <p:cNvPr id="11" name="Rectangle 10"/>
          <p:cNvSpPr>
            <a:spLocks noChangeArrowheads="1"/>
          </p:cNvSpPr>
          <p:nvPr userDrawn="1"/>
        </p:nvSpPr>
        <p:spPr bwMode="auto">
          <a:xfrm>
            <a:off x="8195541" y="3109452"/>
            <a:ext cx="948487" cy="8229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6" grpId="0" animBg="1"/>
      <p:bldP spid="7" grpId="0" animBg="1"/>
      <p:bldP spid="10" grpId="0" animBg="1"/>
      <p:bldP spid="11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418868" y="1195644"/>
            <a:ext cx="3230748" cy="323074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173512" y="2001774"/>
            <a:ext cx="1618488" cy="161848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796190" y="2001774"/>
            <a:ext cx="1618488" cy="161848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56641" y="2001774"/>
            <a:ext cx="1618488" cy="161848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2984373" y="2811018"/>
            <a:ext cx="1618488" cy="161848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1430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5720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430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5720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75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572000" y="1005840"/>
            <a:ext cx="3429000" cy="3429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430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40080" y="1005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1783080" y="1005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926080" y="1005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640080" y="2148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1783080" y="2148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2926080" y="2148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40080" y="3291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1783080" y="3291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2926080" y="3291840"/>
            <a:ext cx="1143000" cy="1143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2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143000" y="2377440"/>
            <a:ext cx="1371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257800" y="1005840"/>
            <a:ext cx="2743200" cy="27432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2514600" y="2377440"/>
            <a:ext cx="1371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3886200" y="2377440"/>
            <a:ext cx="1371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3940762" y="1238250"/>
            <a:ext cx="4524375" cy="3000375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/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495305" y="1238250"/>
            <a:ext cx="4524375" cy="3000375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/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85800" y="1005840"/>
            <a:ext cx="36576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4800600" y="1005840"/>
            <a:ext cx="3657600" cy="27432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005840"/>
            <a:ext cx="2514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00750" y="1005840"/>
            <a:ext cx="2514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14700" y="1005840"/>
            <a:ext cx="2514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005840"/>
            <a:ext cx="2514600" cy="25146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00750" y="1005840"/>
            <a:ext cx="2514600" cy="25146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14700" y="1005840"/>
            <a:ext cx="2514600" cy="25146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1341252" y="1188454"/>
            <a:ext cx="3230748" cy="323074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3759200" y="2799080"/>
            <a:ext cx="1618488" cy="161848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5377688" y="2799080"/>
            <a:ext cx="1618488" cy="1618488"/>
          </a:xfrm>
          <a:prstGeom prst="diamond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371600"/>
            <a:ext cx="2514600" cy="32004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00750" y="1371600"/>
            <a:ext cx="2514600" cy="32004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14700" y="1371600"/>
            <a:ext cx="2514600" cy="32004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0080" y="1005840"/>
            <a:ext cx="1600200" cy="3429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286000" y="1005840"/>
            <a:ext cx="1600200" cy="3429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931920" y="1005840"/>
            <a:ext cx="1600200" cy="34290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005840"/>
            <a:ext cx="1828800" cy="2514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647950" y="1005840"/>
            <a:ext cx="1828800" cy="2514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67250" y="1005840"/>
            <a:ext cx="1828800" cy="2514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686550" y="1005840"/>
            <a:ext cx="1828800" cy="2514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276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647950" y="1276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67250" y="1276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686550" y="1276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/>
          <a:p>
            <a:fld id="{EFAF4AA5-1B32-4B1D-9466-74C2062FAF79}" type="slidenum">
              <a:rPr lang="uk-UA" smtClean="0"/>
              <a:pPr/>
              <a:t>‹#›</a:t>
            </a:fld>
            <a:endParaRPr lang="uk-U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29159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28650" y="30289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67250" y="129159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4667250" y="30289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/>
          <a:p>
            <a:fld id="{EFAF4AA5-1B32-4B1D-9466-74C2062FAF7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594360" y="1291590"/>
            <a:ext cx="1600200" cy="16002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594360" y="3028950"/>
            <a:ext cx="1600200" cy="16002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2331720" y="1291590"/>
            <a:ext cx="1600200" cy="16002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2331720" y="3028950"/>
            <a:ext cx="1600200" cy="16002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28650" y="1230630"/>
            <a:ext cx="2514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000750" y="1230630"/>
            <a:ext cx="2514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3314700" y="1230630"/>
            <a:ext cx="2514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28650" y="3105150"/>
            <a:ext cx="2514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000750" y="3105150"/>
            <a:ext cx="2514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3314700" y="3105150"/>
            <a:ext cx="25146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7700" y="1288542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667000" y="1288542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86300" y="1288542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6705600" y="1288542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647700" y="3181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667000" y="3181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8"/>
          </p:nvPr>
        </p:nvSpPr>
        <p:spPr>
          <a:xfrm>
            <a:off x="4686300" y="3181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9"/>
          </p:nvPr>
        </p:nvSpPr>
        <p:spPr>
          <a:xfrm>
            <a:off x="6705600" y="3181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85800" y="1352550"/>
            <a:ext cx="7772400" cy="1371600"/>
          </a:xfrm>
          <a:prstGeom prst="rect">
            <a:avLst/>
          </a:prstGeom>
          <a:effectLst>
            <a:outerShdw blurRad="2921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685800" y="2952750"/>
            <a:ext cx="1371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7086600" y="2952750"/>
            <a:ext cx="1371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5"/>
          </p:nvPr>
        </p:nvSpPr>
        <p:spPr>
          <a:xfrm>
            <a:off x="5486400" y="2952750"/>
            <a:ext cx="1371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886200" y="2952750"/>
            <a:ext cx="1371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2286000" y="2952750"/>
            <a:ext cx="1371600" cy="1371600"/>
          </a:xfrm>
          <a:prstGeom prst="rect">
            <a:avLst/>
          </a:prstGeom>
          <a:effectLst>
            <a:outerShdw blurRad="190500" dist="38100" dir="5400000" algn="t" rotWithShape="0">
              <a:prstClr val="black">
                <a:alpha val="67000"/>
              </a:prstClr>
            </a:outerShdw>
          </a:effectLst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-MEDIA O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dia Placeholder 2"/>
          <p:cNvSpPr>
            <a:spLocks noGrp="1"/>
          </p:cNvSpPr>
          <p:nvPr>
            <p:ph type="media" sz="quarter" idx="12" hasCustomPrompt="1"/>
          </p:nvPr>
        </p:nvSpPr>
        <p:spPr>
          <a:xfrm>
            <a:off x="628650" y="1169098"/>
            <a:ext cx="5495206" cy="3091054"/>
          </a:xfrm>
          <a:prstGeom prst="rect">
            <a:avLst/>
          </a:prstGeom>
        </p:spPr>
        <p:txBody>
          <a:bodyPr lIns="45720" tIns="22860" rIns="45720" bIns="22860"/>
          <a:lstStyle/>
          <a:p>
            <a:r>
              <a:rPr lang="en-US" dirty="0" smtClean="0"/>
              <a:t>Click icon to add media</a:t>
            </a:r>
            <a:endParaRPr lang="uk-UA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1430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5720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575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865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XAS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828800" y="100584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486400" y="100584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0" y="237744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657600" y="237744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315200" y="237744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XAS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0" y="10058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828800" y="10058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3657600" y="10058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5486400" y="10058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7315200" y="10058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0" y="23774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828800" y="23774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657600" y="23774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5486400" y="23774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7315200" y="2377440"/>
            <a:ext cx="1828800" cy="13716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9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  <p:sp>
        <p:nvSpPr>
          <p:cNvPr id="17" name="矩形 7"/>
          <p:cNvSpPr/>
          <p:nvPr userDrawn="1"/>
        </p:nvSpPr>
        <p:spPr>
          <a:xfrm>
            <a:off x="1" y="572146"/>
            <a:ext cx="9138050" cy="34281"/>
          </a:xfrm>
          <a:prstGeom prst="rect">
            <a:avLst/>
          </a:prstGeom>
          <a:solidFill>
            <a:schemeClr val="accent5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XAS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828800" y="15049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486400" y="15049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0" y="28765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657600" y="28765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315200" y="28765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XAS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0" y="14287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828800" y="14287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3657600" y="14287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5486400" y="14287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7315200" y="14287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0" y="2800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1828800" y="2800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3657600" y="2800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5486400" y="2800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7315200" y="2800350"/>
            <a:ext cx="1828800" cy="13716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7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XAS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1430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75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5720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286500" y="10058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1430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575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5720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6286500" y="2720340"/>
            <a:ext cx="1714500" cy="1714500"/>
          </a:xfrm>
          <a:prstGeom prst="rect">
            <a:avLst/>
          </a:prstGeom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21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CAS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1143000" y="1005840"/>
            <a:ext cx="1714500" cy="34290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2857500" y="1005840"/>
            <a:ext cx="3429000" cy="17145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286500" y="1005840"/>
            <a:ext cx="1714500" cy="17145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2857500" y="2720340"/>
            <a:ext cx="1714500" cy="17145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4572000" y="2720340"/>
            <a:ext cx="3429000" cy="1714500"/>
          </a:xfrm>
          <a:prstGeom prst="rect">
            <a:avLst/>
          </a:prstGeom>
          <a:ln w="38100">
            <a:solidFill>
              <a:schemeClr val="bg1"/>
            </a:solidFill>
          </a:ln>
        </p:spPr>
        <p:txBody>
          <a:bodyPr lIns="45720" tIns="22860" rIns="45720" bIns="22860"/>
          <a:lstStyle>
            <a:lvl1pPr>
              <a:defRPr sz="1000"/>
            </a:lvl1pPr>
          </a:lstStyle>
          <a:p>
            <a:r>
              <a:rPr lang="en-US" dirty="0" smtClean="0"/>
              <a:t>Click icon to add picture</a:t>
            </a:r>
            <a:endParaRPr lang="uk-UA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3687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itle 3"/>
          <p:cNvSpPr>
            <a:spLocks noGrp="1"/>
          </p:cNvSpPr>
          <p:nvPr>
            <p:ph type="title"/>
          </p:nvPr>
        </p:nvSpPr>
        <p:spPr>
          <a:xfrm>
            <a:off x="628650" y="172388"/>
            <a:ext cx="7886700" cy="397896"/>
          </a:xfrm>
          <a:prstGeom prst="rect">
            <a:avLst/>
          </a:prstGeom>
        </p:spPr>
        <p:txBody>
          <a:bodyPr lIns="45720" tIns="22860" rIns="45720" bIns="22860"/>
          <a:lstStyle>
            <a:lvl1pPr algn="l">
              <a:defRPr sz="32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 smtClean="0"/>
              <a:t>Click to edit Master title style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498348" y="247038"/>
            <a:ext cx="417052" cy="353672"/>
          </a:xfrm>
          <a:prstGeom prst="rect">
            <a:avLst/>
          </a:prstGeom>
        </p:spPr>
        <p:txBody>
          <a:bodyPr/>
          <a:lstStyle>
            <a:lvl1pPr algn="ctr">
              <a:defRPr sz="1350">
                <a:solidFill>
                  <a:schemeClr val="bg1"/>
                </a:solidFill>
              </a:defRPr>
            </a:lvl1pPr>
          </a:lstStyle>
          <a:p>
            <a:fld id="{5DE872C3-2ED1-43FB-B3C4-BA6F078D7CD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直接连接符 6"/>
          <p:cNvCxnSpPr/>
          <p:nvPr userDrawn="1"/>
        </p:nvCxnSpPr>
        <p:spPr>
          <a:xfrm flipV="1">
            <a:off x="304800" y="603492"/>
            <a:ext cx="8321040" cy="1"/>
          </a:xfrm>
          <a:prstGeom prst="line">
            <a:avLst/>
          </a:prstGeom>
          <a:ln w="19050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reeform 5"/>
          <p:cNvSpPr/>
          <p:nvPr userDrawn="1"/>
        </p:nvSpPr>
        <p:spPr bwMode="auto">
          <a:xfrm rot="5400000">
            <a:off x="8587507" y="385043"/>
            <a:ext cx="406185" cy="359999"/>
          </a:xfrm>
          <a:custGeom>
            <a:avLst/>
            <a:gdLst>
              <a:gd name="T0" fmla="*/ 407 w 1375"/>
              <a:gd name="T1" fmla="*/ 1218 h 1218"/>
              <a:gd name="T2" fmla="*/ 299 w 1375"/>
              <a:gd name="T3" fmla="*/ 1156 h 1218"/>
              <a:gd name="T4" fmla="*/ 19 w 1375"/>
              <a:gd name="T5" fmla="*/ 671 h 1218"/>
              <a:gd name="T6" fmla="*/ 19 w 1375"/>
              <a:gd name="T7" fmla="*/ 547 h 1218"/>
              <a:gd name="T8" fmla="*/ 299 w 1375"/>
              <a:gd name="T9" fmla="*/ 62 h 1218"/>
              <a:gd name="T10" fmla="*/ 407 w 1375"/>
              <a:gd name="T11" fmla="*/ 0 h 1218"/>
              <a:gd name="T12" fmla="*/ 967 w 1375"/>
              <a:gd name="T13" fmla="*/ 0 h 1218"/>
              <a:gd name="T14" fmla="*/ 1075 w 1375"/>
              <a:gd name="T15" fmla="*/ 62 h 1218"/>
              <a:gd name="T16" fmla="*/ 1355 w 1375"/>
              <a:gd name="T17" fmla="*/ 547 h 1218"/>
              <a:gd name="T18" fmla="*/ 1355 w 1375"/>
              <a:gd name="T19" fmla="*/ 671 h 1218"/>
              <a:gd name="T20" fmla="*/ 1075 w 1375"/>
              <a:gd name="T21" fmla="*/ 1156 h 1218"/>
              <a:gd name="T22" fmla="*/ 967 w 1375"/>
              <a:gd name="T23" fmla="*/ 1218 h 1218"/>
              <a:gd name="T24" fmla="*/ 407 w 1375"/>
              <a:gd name="T25" fmla="*/ 1218 h 12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375" h="1218">
                <a:moveTo>
                  <a:pt x="407" y="1218"/>
                </a:moveTo>
                <a:cubicBezTo>
                  <a:pt x="368" y="1218"/>
                  <a:pt x="319" y="1190"/>
                  <a:pt x="299" y="1156"/>
                </a:cubicBezTo>
                <a:cubicBezTo>
                  <a:pt x="19" y="671"/>
                  <a:pt x="19" y="671"/>
                  <a:pt x="19" y="671"/>
                </a:cubicBezTo>
                <a:cubicBezTo>
                  <a:pt x="0" y="637"/>
                  <a:pt x="0" y="581"/>
                  <a:pt x="19" y="547"/>
                </a:cubicBezTo>
                <a:cubicBezTo>
                  <a:pt x="299" y="62"/>
                  <a:pt x="299" y="62"/>
                  <a:pt x="299" y="62"/>
                </a:cubicBezTo>
                <a:cubicBezTo>
                  <a:pt x="319" y="28"/>
                  <a:pt x="368" y="0"/>
                  <a:pt x="407" y="0"/>
                </a:cubicBezTo>
                <a:cubicBezTo>
                  <a:pt x="967" y="0"/>
                  <a:pt x="967" y="0"/>
                  <a:pt x="967" y="0"/>
                </a:cubicBezTo>
                <a:cubicBezTo>
                  <a:pt x="1007" y="0"/>
                  <a:pt x="1055" y="28"/>
                  <a:pt x="1075" y="62"/>
                </a:cubicBezTo>
                <a:cubicBezTo>
                  <a:pt x="1355" y="547"/>
                  <a:pt x="1355" y="547"/>
                  <a:pt x="1355" y="547"/>
                </a:cubicBezTo>
                <a:cubicBezTo>
                  <a:pt x="1375" y="581"/>
                  <a:pt x="1375" y="637"/>
                  <a:pt x="1355" y="671"/>
                </a:cubicBezTo>
                <a:cubicBezTo>
                  <a:pt x="1075" y="1156"/>
                  <a:pt x="1075" y="1156"/>
                  <a:pt x="1075" y="1156"/>
                </a:cubicBezTo>
                <a:cubicBezTo>
                  <a:pt x="1055" y="1190"/>
                  <a:pt x="1007" y="1218"/>
                  <a:pt x="967" y="1218"/>
                </a:cubicBezTo>
                <a:lnTo>
                  <a:pt x="407" y="1218"/>
                </a:lnTo>
                <a:close/>
              </a:path>
            </a:pathLst>
          </a:custGeom>
          <a:solidFill>
            <a:schemeClr val="accent5"/>
          </a:solidFill>
          <a:ln w="12700">
            <a:solidFill>
              <a:schemeClr val="accent5"/>
            </a:solidFill>
          </a:ln>
          <a:effectLst>
            <a:outerShdw blurRad="165100" dist="762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68580" tIns="34290" rIns="68580" bIns="34290" numCol="1" anchor="t" anchorCtr="0" compatLnSpc="1"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1" name="Slide Number Placeholder 5"/>
          <p:cNvSpPr txBox="1"/>
          <p:nvPr userDrawn="1"/>
        </p:nvSpPr>
        <p:spPr>
          <a:xfrm>
            <a:off x="8614563" y="460564"/>
            <a:ext cx="360000" cy="22860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1200" b="0">
                <a:solidFill>
                  <a:schemeClr val="tx1">
                    <a:lumMod val="50000"/>
                    <a:lumOff val="50000"/>
                  </a:schemeClr>
                </a:solidFill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857B18ED-D931-45F4-8873-1BEDAB4DC03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Impact" panose="020B0806030902050204" pitchFamily="34" charset="0"/>
                <a:ea typeface="Impact" panose="020B0806030902050204" pitchFamily="34" charset="0"/>
                <a:cs typeface="Impact" panose="020B0806030902050204" pitchFamily="34" charset="0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Impact" panose="020B0806030902050204" pitchFamily="34" charset="0"/>
              <a:ea typeface="Impact" panose="020B0806030902050204" pitchFamily="34" charset="0"/>
              <a:cs typeface="Impact" panose="020B080603090205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45"/>
          <p:cNvSpPr/>
          <p:nvPr/>
        </p:nvSpPr>
        <p:spPr>
          <a:xfrm>
            <a:off x="685800" y="3181350"/>
            <a:ext cx="7849590" cy="715581"/>
          </a:xfrm>
          <a:prstGeom prst="rect">
            <a:avLst/>
          </a:prstGeom>
          <a:noFill/>
          <a:ln w="12700">
            <a:noFill/>
            <a:miter lim="400000"/>
          </a:ln>
        </p:spPr>
        <p:txBody>
          <a:bodyPr wrap="square" lIns="34290" tIns="34290" rIns="34290" bIns="34290">
            <a:spAutoFit/>
          </a:bodyPr>
          <a:lstStyle>
            <a:lvl1pPr algn="l" defTabSz="914400">
              <a:defRPr sz="9000" cap="all" spc="1350">
                <a:solidFill>
                  <a:srgbClr val="3766D7"/>
                </a:solidFill>
                <a:latin typeface="Impact" panose="020B0806030902050204"/>
                <a:ea typeface="Impact" panose="020B0806030902050204"/>
                <a:cs typeface="Impact" panose="020B0806030902050204"/>
                <a:sym typeface="Impact" panose="020B0806030902050204"/>
              </a:defRPr>
            </a:lvl1pPr>
          </a:lstStyle>
          <a:p>
            <a:pPr lvl="0" algn="ctr">
              <a:defRPr sz="1800" cap="none" spc="0">
                <a:solidFill>
                  <a:srgbClr val="000000"/>
                </a:solidFill>
              </a:defRPr>
            </a:pPr>
            <a:r>
              <a:rPr lang="en-US" altLang="zh-CN" sz="4200" b="1" cap="none" spc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 Light" charset="-122"/>
              </a:rPr>
              <a:t>.</a:t>
            </a:r>
            <a:r>
              <a:rPr lang="en-US" altLang="zh-CN" sz="4200" b="1" cap="none" spc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 Light" charset="-122"/>
              </a:rPr>
              <a:t>Net </a:t>
            </a:r>
            <a:r>
              <a:rPr lang="zh-CN" altLang="en-US" sz="4200" b="1" cap="none" spc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Heiti SC Light" charset="-122"/>
              </a:rPr>
              <a:t>的优势与未来</a:t>
            </a:r>
            <a:endParaRPr lang="zh-CN" altLang="en-US" sz="4200" b="1" cap="none" spc="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Heiti SC Light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90800" y="4702373"/>
            <a:ext cx="364918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</a:t>
            </a:r>
            <a:endParaRPr lang="en-US" sz="14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9" name="组合 45"/>
          <p:cNvGrpSpPr/>
          <p:nvPr/>
        </p:nvGrpSpPr>
        <p:grpSpPr>
          <a:xfrm>
            <a:off x="1659990" y="4290596"/>
            <a:ext cx="5960010" cy="338554"/>
            <a:chOff x="2002264" y="3416297"/>
            <a:chExt cx="8187473" cy="451404"/>
          </a:xfrm>
        </p:grpSpPr>
        <p:sp>
          <p:nvSpPr>
            <p:cNvPr id="17" name="矩形 17"/>
            <p:cNvSpPr>
              <a:spLocks noChangeArrowheads="1"/>
            </p:cNvSpPr>
            <p:nvPr/>
          </p:nvSpPr>
          <p:spPr bwMode="auto">
            <a:xfrm>
              <a:off x="3898034" y="3416297"/>
              <a:ext cx="4395931" cy="451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1600" smtClean="0">
                  <a:solidFill>
                    <a:prstClr val="white"/>
                  </a:solidFill>
                  <a:latin typeface="+mn-ea"/>
                  <a:ea typeface="+mn-ea"/>
                </a:rPr>
                <a:t>探讨互联网相关岗位分析定位</a:t>
              </a:r>
              <a:endParaRPr lang="zh-CN" altLang="en-US" sz="1600" dirty="0">
                <a:solidFill>
                  <a:prstClr val="white"/>
                </a:solidFill>
                <a:latin typeface="+mn-ea"/>
                <a:ea typeface="+mn-ea"/>
              </a:endParaRPr>
            </a:p>
          </p:txBody>
        </p:sp>
        <p:cxnSp>
          <p:nvCxnSpPr>
            <p:cNvPr id="18" name="直接连接符 13"/>
            <p:cNvCxnSpPr/>
            <p:nvPr/>
          </p:nvCxnSpPr>
          <p:spPr bwMode="auto">
            <a:xfrm>
              <a:off x="2002264" y="3609064"/>
              <a:ext cx="1769599" cy="0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19" name="直接连接符 14"/>
            <p:cNvCxnSpPr/>
            <p:nvPr/>
          </p:nvCxnSpPr>
          <p:spPr bwMode="auto">
            <a:xfrm>
              <a:off x="8420138" y="3609064"/>
              <a:ext cx="1769599" cy="0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661373" y="1004255"/>
            <a:ext cx="4771456" cy="1081843"/>
          </a:xfrm>
          <a:prstGeom prst="rect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285341" y="843958"/>
            <a:ext cx="3515183" cy="347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zh-CN" altLang="en-US" smtClean="0"/>
              <a:t>技术易学易用，开发效率高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六边形 4"/>
          <p:cNvSpPr/>
          <p:nvPr/>
        </p:nvSpPr>
        <p:spPr>
          <a:xfrm>
            <a:off x="796843" y="2194109"/>
            <a:ext cx="1190447" cy="1026114"/>
          </a:xfrm>
          <a:prstGeom prst="hexag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.NET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箭头连接符 5"/>
          <p:cNvCxnSpPr>
            <a:stCxn id="5" idx="5"/>
          </p:cNvCxnSpPr>
          <p:nvPr/>
        </p:nvCxnSpPr>
        <p:spPr>
          <a:xfrm flipV="1">
            <a:off x="1730728" y="1492031"/>
            <a:ext cx="930645" cy="702078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>
            <a:stCxn id="5" idx="0"/>
          </p:cNvCxnSpPr>
          <p:nvPr/>
        </p:nvCxnSpPr>
        <p:spPr>
          <a:xfrm>
            <a:off x="1987290" y="2707165"/>
            <a:ext cx="674083" cy="0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>
            <a:stCxn id="5" idx="1"/>
          </p:cNvCxnSpPr>
          <p:nvPr/>
        </p:nvCxnSpPr>
        <p:spPr>
          <a:xfrm>
            <a:off x="1730728" y="3220223"/>
            <a:ext cx="930645" cy="702078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23412" y="1222000"/>
            <a:ext cx="4537095" cy="900261"/>
          </a:xfrm>
          <a:prstGeom prst="rect">
            <a:avLst/>
          </a:prstGeom>
          <a:noFill/>
        </p:spPr>
        <p:txBody>
          <a:bodyPr wrap="square" lIns="68595" tIns="34297" rIns="68595" bIns="34297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 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成熟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vs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强大的可视化开发环境</a:t>
            </a:r>
            <a:endParaRPr lang="en-US" altLang="zh-CN" sz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配套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技术文档完善，众多开源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免费文档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endParaRPr lang="en-US" altLang="zh-CN" sz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运行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环境安装配置方便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(.Net Framework, Asp.Net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IIS) 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61373" y="2354406"/>
            <a:ext cx="4771456" cy="1081843"/>
          </a:xfrm>
          <a:prstGeom prst="rect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285341" y="2194108"/>
            <a:ext cx="3515183" cy="347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.Net </a:t>
            </a: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面向对象，</a:t>
            </a:r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GC</a:t>
            </a: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自动回收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3412" y="2572151"/>
            <a:ext cx="4537095" cy="900261"/>
          </a:xfrm>
          <a:prstGeom prst="rect">
            <a:avLst/>
          </a:prstGeom>
          <a:noFill/>
        </p:spPr>
        <p:txBody>
          <a:bodyPr wrap="square" lIns="68595" tIns="34297" rIns="68595" bIns="34297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以类为基础，易于理解，和描述现实世界，与过去功能性语言大大不同</a:t>
            </a:r>
            <a:endParaRPr lang="en-US" altLang="zh-CN" sz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系统内存在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GC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作用下自动回收与释放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消除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语言指针泄露内存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61373" y="3704556"/>
            <a:ext cx="4771456" cy="1081843"/>
          </a:xfrm>
          <a:prstGeom prst="rect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285341" y="3544258"/>
            <a:ext cx="3515183" cy="347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en-US" altLang="zh-CN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.NET </a:t>
            </a:r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跨语言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3412" y="3922301"/>
            <a:ext cx="4537095" cy="900261"/>
          </a:xfrm>
          <a:prstGeom prst="rect">
            <a:avLst/>
          </a:prstGeom>
          <a:noFill/>
        </p:spPr>
        <p:txBody>
          <a:bodyPr wrap="square" lIns="68595" tIns="34297" rIns="68595" bIns="34297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1.C#.NET   VB.NET   C++.NET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等众多原来语言的使用者，都可以在自己熟悉的语言逻辑下，使用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NET 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程序先编译生成中间语言，运行时根据目标平台转化成本地代码。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2"/>
          <p:cNvSpPr txBox="1"/>
          <p:nvPr/>
        </p:nvSpPr>
        <p:spPr>
          <a:xfrm>
            <a:off x="503039" y="144436"/>
            <a:ext cx="3220128" cy="438572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r>
              <a:rPr lang="en-US" altLang="zh-CN" sz="2400" b="1" smtClean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.NET </a:t>
            </a:r>
            <a:r>
              <a:rPr lang="zh-CN" altLang="en-US" sz="2400" b="1" smtClean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的优势</a:t>
            </a:r>
            <a:endParaRPr lang="zh-CN" altLang="en-US" sz="2400" b="1" dirty="0">
              <a:solidFill>
                <a:srgbClr val="005D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8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8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3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800"/>
                            </p:stCondLst>
                            <p:childTnLst>
                              <p:par>
                                <p:cTn id="3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300"/>
                            </p:stCondLst>
                            <p:childTnLst>
                              <p:par>
                                <p:cTn id="4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8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3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8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300"/>
                            </p:stCondLst>
                            <p:childTnLst>
                              <p:par>
                                <p:cTn id="5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800"/>
                            </p:stCondLst>
                            <p:childTnLst>
                              <p:par>
                                <p:cTn id="6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661373" y="1004255"/>
            <a:ext cx="4771456" cy="1081843"/>
          </a:xfrm>
          <a:prstGeom prst="rect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285341" y="843958"/>
            <a:ext cx="3515183" cy="347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zh-CN" altLang="en-US" smtClean="0"/>
              <a:t>开源、跨平台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六边形 4"/>
          <p:cNvSpPr/>
          <p:nvPr/>
        </p:nvSpPr>
        <p:spPr>
          <a:xfrm>
            <a:off x="796843" y="2194109"/>
            <a:ext cx="1190447" cy="1026114"/>
          </a:xfrm>
          <a:prstGeom prst="hexagon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.NET</a:t>
            </a:r>
          </a:p>
          <a:p>
            <a:pPr algn="ctr"/>
            <a:r>
              <a:rPr lang="en-US" altLang="zh-CN" sz="24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core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6" name="直接箭头连接符 5"/>
          <p:cNvCxnSpPr>
            <a:stCxn id="5" idx="5"/>
          </p:cNvCxnSpPr>
          <p:nvPr/>
        </p:nvCxnSpPr>
        <p:spPr>
          <a:xfrm flipV="1">
            <a:off x="1730728" y="1492031"/>
            <a:ext cx="930645" cy="702078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>
            <a:stCxn id="5" idx="0"/>
          </p:cNvCxnSpPr>
          <p:nvPr/>
        </p:nvCxnSpPr>
        <p:spPr>
          <a:xfrm>
            <a:off x="1987290" y="2707165"/>
            <a:ext cx="674083" cy="0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>
            <a:stCxn id="5" idx="1"/>
          </p:cNvCxnSpPr>
          <p:nvPr/>
        </p:nvCxnSpPr>
        <p:spPr>
          <a:xfrm>
            <a:off x="1730728" y="3220223"/>
            <a:ext cx="930645" cy="702078"/>
          </a:xfrm>
          <a:prstGeom prst="straightConnector1">
            <a:avLst/>
          </a:prstGeom>
          <a:ln>
            <a:solidFill>
              <a:srgbClr val="41445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23412" y="1222000"/>
            <a:ext cx="4537095" cy="900261"/>
          </a:xfrm>
          <a:prstGeom prst="rect">
            <a:avLst/>
          </a:prstGeom>
          <a:noFill/>
        </p:spPr>
        <p:txBody>
          <a:bodyPr wrap="square" lIns="68595" tIns="34297" rIns="68595" bIns="34297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1.NET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Core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是开放源代码通用开发平台，由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Microsoft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.NET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社区在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GitHub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上共同维护</a:t>
            </a:r>
            <a:endParaRPr lang="en-US" altLang="zh-CN" sz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可以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在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Windows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macOS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 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Linux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操作系统上运行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661373" y="2354406"/>
            <a:ext cx="4771456" cy="1081843"/>
          </a:xfrm>
          <a:prstGeom prst="rect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3285341" y="2194108"/>
            <a:ext cx="3515183" cy="347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性能优越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3412" y="2572151"/>
            <a:ext cx="4537095" cy="867624"/>
          </a:xfrm>
          <a:prstGeom prst="rect">
            <a:avLst/>
          </a:prstGeom>
          <a:noFill/>
        </p:spPr>
        <p:txBody>
          <a:bodyPr wrap="square" lIns="68595" tIns="34297" rIns="68595" bIns="34297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据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.net core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团队给出来的性能测试数据来看，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Asp.net core(.net core)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相比与原来的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Web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.net framework 4.6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）程序性能提升了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2300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%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。跟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python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java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等相同环境比较，性能都要优越。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2661373" y="3704556"/>
            <a:ext cx="4771456" cy="1081843"/>
          </a:xfrm>
          <a:prstGeom prst="rect">
            <a:avLst/>
          </a:prstGeom>
          <a:solidFill>
            <a:schemeClr val="accent5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3285341" y="3544258"/>
            <a:ext cx="3515183" cy="347663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95" tIns="34297" rIns="68595" bIns="34297" rtlCol="0" anchor="ctr"/>
          <a:lstStyle/>
          <a:p>
            <a:pPr algn="ctr"/>
            <a:r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部署灵活</a:t>
            </a: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23412" y="3922301"/>
            <a:ext cx="4537095" cy="623262"/>
          </a:xfrm>
          <a:prstGeom prst="rect">
            <a:avLst/>
          </a:prstGeom>
          <a:noFill/>
        </p:spPr>
        <p:txBody>
          <a:bodyPr wrap="square" lIns="68595" tIns="34297" rIns="68595" bIns="34297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Widonw 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系统上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IIS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上可视化部署</a:t>
            </a:r>
            <a:endParaRPr lang="en-US" altLang="zh-CN" sz="120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对</a:t>
            </a:r>
            <a:r>
              <a:rPr lang="en-US" altLang="zh-CN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Docker </a:t>
            </a:r>
            <a:r>
              <a:rPr lang="zh-CN" altLang="en-US" sz="120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支持，对大规模批量部署维护，带来更多便利。</a:t>
            </a:r>
            <a:endParaRPr lang="zh-CN" altLang="en-US" sz="1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文本框 2"/>
          <p:cNvSpPr txBox="1"/>
          <p:nvPr/>
        </p:nvSpPr>
        <p:spPr>
          <a:xfrm>
            <a:off x="503039" y="144436"/>
            <a:ext cx="3220128" cy="438572"/>
          </a:xfrm>
          <a:prstGeom prst="rect">
            <a:avLst/>
          </a:prstGeom>
          <a:noFill/>
        </p:spPr>
        <p:txBody>
          <a:bodyPr wrap="square" lIns="68571" tIns="34285" rIns="68571" bIns="34285" rtlCol="0">
            <a:spAutoFit/>
          </a:bodyPr>
          <a:lstStyle/>
          <a:p>
            <a:r>
              <a:rPr lang="en-US" altLang="zh-CN" sz="2400" b="1" smtClean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.NET CORE </a:t>
            </a:r>
            <a:r>
              <a:rPr lang="zh-CN" altLang="en-US" sz="2400" b="1" smtClean="0">
                <a:solidFill>
                  <a:srgbClr val="005DA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的优势</a:t>
            </a:r>
            <a:endParaRPr lang="zh-CN" altLang="en-US" sz="2400" b="1" dirty="0">
              <a:solidFill>
                <a:srgbClr val="005DA2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/>
      <p:bldP spid="11" grpId="0" animBg="1"/>
      <p:bldP spid="12" grpId="0" animBg="1"/>
      <p:bldP spid="13" grpId="0"/>
      <p:bldP spid="14" grpId="0" animBg="1"/>
      <p:bldP spid="15" grpId="0" animBg="1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0"/>
          <p:cNvSpPr/>
          <p:nvPr/>
        </p:nvSpPr>
        <p:spPr>
          <a:xfrm>
            <a:off x="328464" y="142539"/>
            <a:ext cx="3024336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en-US" altLang="zh-CN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.net core </a:t>
            </a:r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赢得未来</a:t>
            </a:r>
            <a:endParaRPr lang="zh-CN" altLang="en-US" sz="1600" b="1" dirty="0">
              <a:solidFill>
                <a:schemeClr val="accent5"/>
              </a:solidFill>
            </a:endParaRPr>
          </a:p>
        </p:txBody>
      </p:sp>
      <p:cxnSp>
        <p:nvCxnSpPr>
          <p:cNvPr id="15" name="直接连接符 13"/>
          <p:cNvCxnSpPr/>
          <p:nvPr/>
        </p:nvCxnSpPr>
        <p:spPr bwMode="auto">
          <a:xfrm>
            <a:off x="2437449" y="2568556"/>
            <a:ext cx="51825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组合 7"/>
          <p:cNvGrpSpPr/>
          <p:nvPr/>
        </p:nvGrpSpPr>
        <p:grpSpPr>
          <a:xfrm>
            <a:off x="761525" y="1733550"/>
            <a:ext cx="1725732" cy="1731170"/>
            <a:chOff x="6609209" y="790981"/>
            <a:chExt cx="2301875" cy="2308226"/>
          </a:xfrm>
        </p:grpSpPr>
        <p:sp>
          <p:nvSpPr>
            <p:cNvPr id="17" name="Oval 5"/>
            <p:cNvSpPr>
              <a:spLocks noChangeArrowheads="1"/>
            </p:cNvSpPr>
            <p:nvPr/>
          </p:nvSpPr>
          <p:spPr bwMode="auto">
            <a:xfrm>
              <a:off x="6609209" y="790981"/>
              <a:ext cx="2301875" cy="2308226"/>
            </a:xfrm>
            <a:prstGeom prst="ellipse">
              <a:avLst/>
            </a:prstGeom>
            <a:solidFill>
              <a:srgbClr val="EEF0F0"/>
            </a:soli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18" name="Freeform 6"/>
            <p:cNvSpPr>
              <a:spLocks noEditPoints="1"/>
            </p:cNvSpPr>
            <p:nvPr/>
          </p:nvSpPr>
          <p:spPr bwMode="auto">
            <a:xfrm>
              <a:off x="6733033" y="914806"/>
              <a:ext cx="2054225" cy="2058987"/>
            </a:xfrm>
            <a:custGeom>
              <a:avLst/>
              <a:gdLst>
                <a:gd name="T0" fmla="*/ 1653 w 3306"/>
                <a:gd name="T1" fmla="*/ 0 h 3306"/>
                <a:gd name="T2" fmla="*/ 3306 w 3306"/>
                <a:gd name="T3" fmla="*/ 1653 h 3306"/>
                <a:gd name="T4" fmla="*/ 1653 w 3306"/>
                <a:gd name="T5" fmla="*/ 3306 h 3306"/>
                <a:gd name="T6" fmla="*/ 0 w 3306"/>
                <a:gd name="T7" fmla="*/ 1653 h 3306"/>
                <a:gd name="T8" fmla="*/ 1653 w 3306"/>
                <a:gd name="T9" fmla="*/ 0 h 3306"/>
                <a:gd name="T10" fmla="*/ 1653 w 3306"/>
                <a:gd name="T11" fmla="*/ 112 h 3306"/>
                <a:gd name="T12" fmla="*/ 3193 w 3306"/>
                <a:gd name="T13" fmla="*/ 1653 h 3306"/>
                <a:gd name="T14" fmla="*/ 1653 w 3306"/>
                <a:gd name="T15" fmla="*/ 3193 h 3306"/>
                <a:gd name="T16" fmla="*/ 112 w 3306"/>
                <a:gd name="T17" fmla="*/ 1653 h 3306"/>
                <a:gd name="T18" fmla="*/ 1653 w 3306"/>
                <a:gd name="T19" fmla="*/ 112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6" h="3306">
                  <a:moveTo>
                    <a:pt x="1653" y="0"/>
                  </a:moveTo>
                  <a:cubicBezTo>
                    <a:pt x="2565" y="0"/>
                    <a:pt x="3306" y="740"/>
                    <a:pt x="3306" y="1653"/>
                  </a:cubicBezTo>
                  <a:cubicBezTo>
                    <a:pt x="3306" y="2565"/>
                    <a:pt x="2565" y="3306"/>
                    <a:pt x="1653" y="3306"/>
                  </a:cubicBezTo>
                  <a:cubicBezTo>
                    <a:pt x="740" y="3306"/>
                    <a:pt x="0" y="2565"/>
                    <a:pt x="0" y="1653"/>
                  </a:cubicBezTo>
                  <a:cubicBezTo>
                    <a:pt x="0" y="740"/>
                    <a:pt x="740" y="0"/>
                    <a:pt x="1653" y="0"/>
                  </a:cubicBezTo>
                  <a:close/>
                  <a:moveTo>
                    <a:pt x="1653" y="112"/>
                  </a:moveTo>
                  <a:cubicBezTo>
                    <a:pt x="2503" y="112"/>
                    <a:pt x="3193" y="802"/>
                    <a:pt x="3193" y="1653"/>
                  </a:cubicBezTo>
                  <a:cubicBezTo>
                    <a:pt x="3193" y="2503"/>
                    <a:pt x="2503" y="3193"/>
                    <a:pt x="1653" y="3193"/>
                  </a:cubicBezTo>
                  <a:cubicBezTo>
                    <a:pt x="802" y="3193"/>
                    <a:pt x="112" y="2503"/>
                    <a:pt x="112" y="1653"/>
                  </a:cubicBezTo>
                  <a:cubicBezTo>
                    <a:pt x="112" y="802"/>
                    <a:pt x="802" y="112"/>
                    <a:pt x="1653" y="112"/>
                  </a:cubicBezTo>
                  <a:close/>
                </a:path>
              </a:pathLst>
            </a:custGeom>
            <a:solidFill>
              <a:schemeClr val="accent5"/>
            </a:solidFill>
            <a:ln w="28575">
              <a:noFill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682902" y="1956556"/>
            <a:ext cx="4691645" cy="623229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ctr"/>
            <a:r>
              <a:rPr lang="en-US" altLang="zh-CN" sz="3600" b="1" smtClean="0">
                <a:solidFill>
                  <a:schemeClr val="accent5"/>
                </a:solidFill>
              </a:rPr>
              <a:t>.NET Core </a:t>
            </a:r>
            <a:r>
              <a:rPr lang="zh-CN" altLang="en-US" sz="3600" b="1" smtClean="0">
                <a:solidFill>
                  <a:schemeClr val="accent5"/>
                </a:solidFill>
              </a:rPr>
              <a:t>赢得未来</a:t>
            </a:r>
            <a:endParaRPr lang="zh-CN" altLang="en-US" sz="3600" b="1" dirty="0">
              <a:solidFill>
                <a:schemeClr val="accent5"/>
              </a:solidFill>
            </a:endParaRPr>
          </a:p>
        </p:txBody>
      </p:sp>
      <p:sp>
        <p:nvSpPr>
          <p:cNvPr id="20" name="Freeform 11"/>
          <p:cNvSpPr>
            <a:spLocks noEditPoints="1"/>
          </p:cNvSpPr>
          <p:nvPr/>
        </p:nvSpPr>
        <p:spPr bwMode="auto">
          <a:xfrm>
            <a:off x="1099721" y="2211691"/>
            <a:ext cx="1033879" cy="817259"/>
          </a:xfrm>
          <a:custGeom>
            <a:avLst/>
            <a:gdLst>
              <a:gd name="T0" fmla="*/ 392 w 1065"/>
              <a:gd name="T1" fmla="*/ 422 h 834"/>
              <a:gd name="T2" fmla="*/ 544 w 1065"/>
              <a:gd name="T3" fmla="*/ 344 h 834"/>
              <a:gd name="T4" fmla="*/ 828 w 1065"/>
              <a:gd name="T5" fmla="*/ 296 h 834"/>
              <a:gd name="T6" fmla="*/ 907 w 1065"/>
              <a:gd name="T7" fmla="*/ 179 h 834"/>
              <a:gd name="T8" fmla="*/ 792 w 1065"/>
              <a:gd name="T9" fmla="*/ 259 h 834"/>
              <a:gd name="T10" fmla="*/ 543 w 1065"/>
              <a:gd name="T11" fmla="*/ 271 h 834"/>
              <a:gd name="T12" fmla="*/ 1065 w 1065"/>
              <a:gd name="T13" fmla="*/ 111 h 834"/>
              <a:gd name="T14" fmla="*/ 647 w 1065"/>
              <a:gd name="T15" fmla="*/ 44 h 834"/>
              <a:gd name="T16" fmla="*/ 607 w 1065"/>
              <a:gd name="T17" fmla="*/ 0 h 834"/>
              <a:gd name="T18" fmla="*/ 214 w 1065"/>
              <a:gd name="T19" fmla="*/ 44 h 834"/>
              <a:gd name="T20" fmla="*/ 243 w 1065"/>
              <a:gd name="T21" fmla="*/ 111 h 834"/>
              <a:gd name="T22" fmla="*/ 300 w 1065"/>
              <a:gd name="T23" fmla="*/ 189 h 834"/>
              <a:gd name="T24" fmla="*/ 981 w 1065"/>
              <a:gd name="T25" fmla="*/ 111 h 834"/>
              <a:gd name="T26" fmla="*/ 493 w 1065"/>
              <a:gd name="T27" fmla="*/ 548 h 834"/>
              <a:gd name="T28" fmla="*/ 981 w 1065"/>
              <a:gd name="T29" fmla="*/ 570 h 834"/>
              <a:gd name="T30" fmla="*/ 501 w 1065"/>
              <a:gd name="T31" fmla="*/ 593 h 834"/>
              <a:gd name="T32" fmla="*/ 503 w 1065"/>
              <a:gd name="T33" fmla="*/ 664 h 834"/>
              <a:gd name="T34" fmla="*/ 607 w 1065"/>
              <a:gd name="T35" fmla="*/ 828 h 834"/>
              <a:gd name="T36" fmla="*/ 647 w 1065"/>
              <a:gd name="T37" fmla="*/ 664 h 834"/>
              <a:gd name="T38" fmla="*/ 839 w 1065"/>
              <a:gd name="T39" fmla="*/ 823 h 834"/>
              <a:gd name="T40" fmla="*/ 822 w 1065"/>
              <a:gd name="T41" fmla="*/ 664 h 834"/>
              <a:gd name="T42" fmla="*/ 1065 w 1065"/>
              <a:gd name="T43" fmla="*/ 593 h 834"/>
              <a:gd name="T44" fmla="*/ 1039 w 1065"/>
              <a:gd name="T45" fmla="*/ 111 h 834"/>
              <a:gd name="T46" fmla="*/ 223 w 1065"/>
              <a:gd name="T47" fmla="*/ 431 h 834"/>
              <a:gd name="T48" fmla="*/ 327 w 1065"/>
              <a:gd name="T49" fmla="*/ 328 h 834"/>
              <a:gd name="T50" fmla="*/ 120 w 1065"/>
              <a:gd name="T51" fmla="*/ 328 h 834"/>
              <a:gd name="T52" fmla="*/ 290 w 1065"/>
              <a:gd name="T53" fmla="*/ 453 h 834"/>
              <a:gd name="T54" fmla="*/ 251 w 1065"/>
              <a:gd name="T55" fmla="*/ 453 h 834"/>
              <a:gd name="T56" fmla="*/ 262 w 1065"/>
              <a:gd name="T57" fmla="*/ 472 h 834"/>
              <a:gd name="T58" fmla="*/ 273 w 1065"/>
              <a:gd name="T59" fmla="*/ 709 h 834"/>
              <a:gd name="T60" fmla="*/ 180 w 1065"/>
              <a:gd name="T61" fmla="*/ 709 h 834"/>
              <a:gd name="T62" fmla="*/ 191 w 1065"/>
              <a:gd name="T63" fmla="*/ 472 h 834"/>
              <a:gd name="T64" fmla="*/ 201 w 1065"/>
              <a:gd name="T65" fmla="*/ 453 h 834"/>
              <a:gd name="T66" fmla="*/ 0 w 1065"/>
              <a:gd name="T67" fmla="*/ 609 h 834"/>
              <a:gd name="T68" fmla="*/ 92 w 1065"/>
              <a:gd name="T69" fmla="*/ 834 h 834"/>
              <a:gd name="T70" fmla="*/ 124 w 1065"/>
              <a:gd name="T71" fmla="*/ 601 h 834"/>
              <a:gd name="T72" fmla="*/ 320 w 1065"/>
              <a:gd name="T73" fmla="*/ 834 h 834"/>
              <a:gd name="T74" fmla="*/ 352 w 1065"/>
              <a:gd name="T75" fmla="*/ 601 h 834"/>
              <a:gd name="T76" fmla="*/ 446 w 1065"/>
              <a:gd name="T77" fmla="*/ 834 h 834"/>
              <a:gd name="T78" fmla="*/ 290 w 1065"/>
              <a:gd name="T79" fmla="*/ 453 h 8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065" h="834">
                <a:moveTo>
                  <a:pt x="543" y="271"/>
                </a:moveTo>
                <a:lnTo>
                  <a:pt x="392" y="422"/>
                </a:lnTo>
                <a:cubicBezTo>
                  <a:pt x="408" y="431"/>
                  <a:pt x="422" y="442"/>
                  <a:pt x="434" y="454"/>
                </a:cubicBezTo>
                <a:lnTo>
                  <a:pt x="544" y="344"/>
                </a:lnTo>
                <a:lnTo>
                  <a:pt x="662" y="463"/>
                </a:lnTo>
                <a:lnTo>
                  <a:pt x="828" y="296"/>
                </a:lnTo>
                <a:lnTo>
                  <a:pt x="854" y="361"/>
                </a:lnTo>
                <a:lnTo>
                  <a:pt x="907" y="179"/>
                </a:lnTo>
                <a:lnTo>
                  <a:pt x="725" y="232"/>
                </a:lnTo>
                <a:lnTo>
                  <a:pt x="792" y="259"/>
                </a:lnTo>
                <a:lnTo>
                  <a:pt x="662" y="389"/>
                </a:lnTo>
                <a:lnTo>
                  <a:pt x="543" y="271"/>
                </a:lnTo>
                <a:close/>
                <a:moveTo>
                  <a:pt x="1065" y="111"/>
                </a:moveTo>
                <a:lnTo>
                  <a:pt x="1065" y="111"/>
                </a:lnTo>
                <a:lnTo>
                  <a:pt x="1065" y="44"/>
                </a:lnTo>
                <a:lnTo>
                  <a:pt x="647" y="44"/>
                </a:lnTo>
                <a:lnTo>
                  <a:pt x="647" y="0"/>
                </a:lnTo>
                <a:lnTo>
                  <a:pt x="607" y="0"/>
                </a:lnTo>
                <a:lnTo>
                  <a:pt x="607" y="44"/>
                </a:lnTo>
                <a:lnTo>
                  <a:pt x="214" y="44"/>
                </a:lnTo>
                <a:lnTo>
                  <a:pt x="214" y="111"/>
                </a:lnTo>
                <a:lnTo>
                  <a:pt x="243" y="111"/>
                </a:lnTo>
                <a:lnTo>
                  <a:pt x="243" y="170"/>
                </a:lnTo>
                <a:cubicBezTo>
                  <a:pt x="264" y="172"/>
                  <a:pt x="283" y="179"/>
                  <a:pt x="300" y="189"/>
                </a:cubicBezTo>
                <a:lnTo>
                  <a:pt x="300" y="111"/>
                </a:lnTo>
                <a:lnTo>
                  <a:pt x="981" y="111"/>
                </a:lnTo>
                <a:lnTo>
                  <a:pt x="981" y="548"/>
                </a:lnTo>
                <a:lnTo>
                  <a:pt x="493" y="548"/>
                </a:lnTo>
                <a:cubicBezTo>
                  <a:pt x="496" y="555"/>
                  <a:pt x="497" y="562"/>
                  <a:pt x="499" y="570"/>
                </a:cubicBezTo>
                <a:lnTo>
                  <a:pt x="981" y="570"/>
                </a:lnTo>
                <a:lnTo>
                  <a:pt x="981" y="593"/>
                </a:lnTo>
                <a:lnTo>
                  <a:pt x="501" y="593"/>
                </a:lnTo>
                <a:cubicBezTo>
                  <a:pt x="502" y="599"/>
                  <a:pt x="503" y="604"/>
                  <a:pt x="503" y="609"/>
                </a:cubicBezTo>
                <a:lnTo>
                  <a:pt x="503" y="664"/>
                </a:lnTo>
                <a:lnTo>
                  <a:pt x="607" y="664"/>
                </a:lnTo>
                <a:lnTo>
                  <a:pt x="607" y="828"/>
                </a:lnTo>
                <a:lnTo>
                  <a:pt x="647" y="828"/>
                </a:lnTo>
                <a:lnTo>
                  <a:pt x="647" y="664"/>
                </a:lnTo>
                <a:lnTo>
                  <a:pt x="779" y="664"/>
                </a:lnTo>
                <a:lnTo>
                  <a:pt x="839" y="823"/>
                </a:lnTo>
                <a:lnTo>
                  <a:pt x="878" y="813"/>
                </a:lnTo>
                <a:lnTo>
                  <a:pt x="822" y="664"/>
                </a:lnTo>
                <a:lnTo>
                  <a:pt x="1065" y="664"/>
                </a:lnTo>
                <a:lnTo>
                  <a:pt x="1065" y="593"/>
                </a:lnTo>
                <a:lnTo>
                  <a:pt x="1039" y="593"/>
                </a:lnTo>
                <a:lnTo>
                  <a:pt x="1039" y="111"/>
                </a:lnTo>
                <a:lnTo>
                  <a:pt x="1065" y="111"/>
                </a:lnTo>
                <a:close/>
                <a:moveTo>
                  <a:pt x="223" y="431"/>
                </a:moveTo>
                <a:lnTo>
                  <a:pt x="223" y="431"/>
                </a:lnTo>
                <a:cubicBezTo>
                  <a:pt x="280" y="431"/>
                  <a:pt x="327" y="385"/>
                  <a:pt x="327" y="328"/>
                </a:cubicBezTo>
                <a:cubicBezTo>
                  <a:pt x="327" y="271"/>
                  <a:pt x="280" y="224"/>
                  <a:pt x="223" y="224"/>
                </a:cubicBezTo>
                <a:cubicBezTo>
                  <a:pt x="166" y="224"/>
                  <a:pt x="120" y="271"/>
                  <a:pt x="120" y="328"/>
                </a:cubicBezTo>
                <a:cubicBezTo>
                  <a:pt x="120" y="385"/>
                  <a:pt x="166" y="431"/>
                  <a:pt x="223" y="431"/>
                </a:cubicBezTo>
                <a:close/>
                <a:moveTo>
                  <a:pt x="290" y="453"/>
                </a:moveTo>
                <a:lnTo>
                  <a:pt x="290" y="453"/>
                </a:lnTo>
                <a:lnTo>
                  <a:pt x="251" y="453"/>
                </a:lnTo>
                <a:lnTo>
                  <a:pt x="257" y="457"/>
                </a:lnTo>
                <a:cubicBezTo>
                  <a:pt x="262" y="460"/>
                  <a:pt x="264" y="467"/>
                  <a:pt x="262" y="472"/>
                </a:cubicBezTo>
                <a:lnTo>
                  <a:pt x="248" y="507"/>
                </a:lnTo>
                <a:lnTo>
                  <a:pt x="273" y="709"/>
                </a:lnTo>
                <a:lnTo>
                  <a:pt x="226" y="751"/>
                </a:lnTo>
                <a:lnTo>
                  <a:pt x="180" y="709"/>
                </a:lnTo>
                <a:lnTo>
                  <a:pt x="205" y="507"/>
                </a:lnTo>
                <a:lnTo>
                  <a:pt x="191" y="472"/>
                </a:lnTo>
                <a:cubicBezTo>
                  <a:pt x="188" y="467"/>
                  <a:pt x="191" y="460"/>
                  <a:pt x="195" y="457"/>
                </a:cubicBezTo>
                <a:lnTo>
                  <a:pt x="201" y="453"/>
                </a:lnTo>
                <a:lnTo>
                  <a:pt x="156" y="453"/>
                </a:lnTo>
                <a:cubicBezTo>
                  <a:pt x="70" y="453"/>
                  <a:pt x="0" y="523"/>
                  <a:pt x="0" y="609"/>
                </a:cubicBezTo>
                <a:lnTo>
                  <a:pt x="0" y="834"/>
                </a:lnTo>
                <a:lnTo>
                  <a:pt x="92" y="834"/>
                </a:lnTo>
                <a:lnTo>
                  <a:pt x="92" y="601"/>
                </a:lnTo>
                <a:lnTo>
                  <a:pt x="124" y="601"/>
                </a:lnTo>
                <a:lnTo>
                  <a:pt x="124" y="834"/>
                </a:lnTo>
                <a:lnTo>
                  <a:pt x="320" y="834"/>
                </a:lnTo>
                <a:lnTo>
                  <a:pt x="320" y="601"/>
                </a:lnTo>
                <a:lnTo>
                  <a:pt x="352" y="601"/>
                </a:lnTo>
                <a:lnTo>
                  <a:pt x="352" y="834"/>
                </a:lnTo>
                <a:lnTo>
                  <a:pt x="446" y="834"/>
                </a:lnTo>
                <a:lnTo>
                  <a:pt x="446" y="609"/>
                </a:lnTo>
                <a:cubicBezTo>
                  <a:pt x="446" y="523"/>
                  <a:pt x="376" y="453"/>
                  <a:pt x="290" y="453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  <p:sp>
        <p:nvSpPr>
          <p:cNvPr id="21" name="Oval 39"/>
          <p:cNvSpPr>
            <a:spLocks noChangeAspect="1" noChangeArrowheads="1"/>
          </p:cNvSpPr>
          <p:nvPr/>
        </p:nvSpPr>
        <p:spPr bwMode="auto">
          <a:xfrm>
            <a:off x="3279314" y="2792733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22" name="Oval 40"/>
          <p:cNvSpPr>
            <a:spLocks noChangeAspect="1" noChangeArrowheads="1"/>
          </p:cNvSpPr>
          <p:nvPr/>
        </p:nvSpPr>
        <p:spPr bwMode="auto">
          <a:xfrm>
            <a:off x="3279314" y="3120081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24" name="Oval 42"/>
          <p:cNvSpPr>
            <a:spLocks noChangeAspect="1" noChangeArrowheads="1"/>
          </p:cNvSpPr>
          <p:nvPr/>
        </p:nvSpPr>
        <p:spPr bwMode="auto">
          <a:xfrm>
            <a:off x="5268690" y="2792733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25" name="TextBox 24"/>
          <p:cNvSpPr txBox="1"/>
          <p:nvPr/>
        </p:nvSpPr>
        <p:spPr>
          <a:xfrm>
            <a:off x="3551621" y="2724150"/>
            <a:ext cx="1698003" cy="300083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开</a:t>
            </a:r>
            <a:r>
              <a:rPr lang="zh-CN" altLang="en-US" sz="1500" smtClean="0">
                <a:latin typeface="+mn-ea"/>
              </a:rPr>
              <a:t>发</a:t>
            </a:r>
            <a:r>
              <a:rPr lang="zh-CN" altLang="en-US" sz="1500" smtClean="0">
                <a:latin typeface="+mn-ea"/>
              </a:rPr>
              <a:t>人员</a:t>
            </a:r>
            <a:r>
              <a:rPr lang="zh-CN" altLang="en-US" sz="1500" smtClean="0">
                <a:latin typeface="+mn-ea"/>
              </a:rPr>
              <a:t>众多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551621" y="3051498"/>
            <a:ext cx="1698003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开源解决方案多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29" name="Oval 42"/>
          <p:cNvSpPr>
            <a:spLocks noChangeAspect="1" noChangeArrowheads="1"/>
          </p:cNvSpPr>
          <p:nvPr/>
        </p:nvSpPr>
        <p:spPr bwMode="auto">
          <a:xfrm>
            <a:off x="5268690" y="3120081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30" name="TextBox 29"/>
          <p:cNvSpPr txBox="1"/>
          <p:nvPr/>
        </p:nvSpPr>
        <p:spPr>
          <a:xfrm>
            <a:off x="5540997" y="2724150"/>
            <a:ext cx="1698003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文档资料众多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40997" y="3051498"/>
            <a:ext cx="1698003" cy="300083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  <a:ea typeface="+mn-ea"/>
              </a:rPr>
              <a:t>行业需求人员量大</a:t>
            </a:r>
            <a:endParaRPr lang="zh-CN" altLang="en-US" sz="1500" dirty="0"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5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5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2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95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 animBg="1"/>
      <p:bldP spid="21" grpId="0" animBg="1"/>
      <p:bldP spid="22" grpId="0" animBg="1"/>
      <p:bldP spid="24" grpId="0" animBg="1"/>
      <p:bldP spid="25" grpId="0"/>
      <p:bldP spid="26" grpId="0"/>
      <p:bldP spid="29" grpId="0" animBg="1"/>
      <p:bldP spid="30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3"/>
          <p:cNvCxnSpPr/>
          <p:nvPr/>
        </p:nvCxnSpPr>
        <p:spPr bwMode="auto">
          <a:xfrm>
            <a:off x="2437449" y="2568556"/>
            <a:ext cx="51825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组合 7"/>
          <p:cNvGrpSpPr/>
          <p:nvPr/>
        </p:nvGrpSpPr>
        <p:grpSpPr>
          <a:xfrm>
            <a:off x="761525" y="1733550"/>
            <a:ext cx="1725732" cy="1731170"/>
            <a:chOff x="6609209" y="790981"/>
            <a:chExt cx="2301875" cy="2308226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6609209" y="790981"/>
              <a:ext cx="2301875" cy="2308226"/>
            </a:xfrm>
            <a:prstGeom prst="ellipse">
              <a:avLst/>
            </a:prstGeom>
            <a:solidFill>
              <a:srgbClr val="EEF0F0"/>
            </a:soli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6733033" y="914806"/>
              <a:ext cx="2054225" cy="2058987"/>
            </a:xfrm>
            <a:custGeom>
              <a:avLst/>
              <a:gdLst>
                <a:gd name="T0" fmla="*/ 1653 w 3306"/>
                <a:gd name="T1" fmla="*/ 0 h 3306"/>
                <a:gd name="T2" fmla="*/ 3306 w 3306"/>
                <a:gd name="T3" fmla="*/ 1653 h 3306"/>
                <a:gd name="T4" fmla="*/ 1653 w 3306"/>
                <a:gd name="T5" fmla="*/ 3306 h 3306"/>
                <a:gd name="T6" fmla="*/ 0 w 3306"/>
                <a:gd name="T7" fmla="*/ 1653 h 3306"/>
                <a:gd name="T8" fmla="*/ 1653 w 3306"/>
                <a:gd name="T9" fmla="*/ 0 h 3306"/>
                <a:gd name="T10" fmla="*/ 1653 w 3306"/>
                <a:gd name="T11" fmla="*/ 112 h 3306"/>
                <a:gd name="T12" fmla="*/ 3193 w 3306"/>
                <a:gd name="T13" fmla="*/ 1653 h 3306"/>
                <a:gd name="T14" fmla="*/ 1653 w 3306"/>
                <a:gd name="T15" fmla="*/ 3193 h 3306"/>
                <a:gd name="T16" fmla="*/ 112 w 3306"/>
                <a:gd name="T17" fmla="*/ 1653 h 3306"/>
                <a:gd name="T18" fmla="*/ 1653 w 3306"/>
                <a:gd name="T19" fmla="*/ 112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6" h="3306">
                  <a:moveTo>
                    <a:pt x="1653" y="0"/>
                  </a:moveTo>
                  <a:cubicBezTo>
                    <a:pt x="2565" y="0"/>
                    <a:pt x="3306" y="740"/>
                    <a:pt x="3306" y="1653"/>
                  </a:cubicBezTo>
                  <a:cubicBezTo>
                    <a:pt x="3306" y="2565"/>
                    <a:pt x="2565" y="3306"/>
                    <a:pt x="1653" y="3306"/>
                  </a:cubicBezTo>
                  <a:cubicBezTo>
                    <a:pt x="740" y="3306"/>
                    <a:pt x="0" y="2565"/>
                    <a:pt x="0" y="1653"/>
                  </a:cubicBezTo>
                  <a:cubicBezTo>
                    <a:pt x="0" y="740"/>
                    <a:pt x="740" y="0"/>
                    <a:pt x="1653" y="0"/>
                  </a:cubicBezTo>
                  <a:close/>
                  <a:moveTo>
                    <a:pt x="1653" y="112"/>
                  </a:moveTo>
                  <a:cubicBezTo>
                    <a:pt x="2503" y="112"/>
                    <a:pt x="3193" y="802"/>
                    <a:pt x="3193" y="1653"/>
                  </a:cubicBezTo>
                  <a:cubicBezTo>
                    <a:pt x="3193" y="2503"/>
                    <a:pt x="2503" y="3193"/>
                    <a:pt x="1653" y="3193"/>
                  </a:cubicBezTo>
                  <a:cubicBezTo>
                    <a:pt x="802" y="3193"/>
                    <a:pt x="112" y="2503"/>
                    <a:pt x="112" y="1653"/>
                  </a:cubicBezTo>
                  <a:cubicBezTo>
                    <a:pt x="112" y="802"/>
                    <a:pt x="802" y="112"/>
                    <a:pt x="1653" y="112"/>
                  </a:cubicBezTo>
                  <a:close/>
                </a:path>
              </a:pathLst>
            </a:custGeom>
            <a:solidFill>
              <a:schemeClr val="accent5"/>
            </a:solidFill>
            <a:ln w="28575">
              <a:noFill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82902" y="1956556"/>
            <a:ext cx="4691645" cy="623229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ctr"/>
            <a:r>
              <a:rPr lang="zh-CN" altLang="en-US" sz="3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美工设计方向</a:t>
            </a:r>
            <a:endParaRPr lang="zh-CN" altLang="en-US" sz="36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Freeform 10"/>
          <p:cNvSpPr>
            <a:spLocks noEditPoints="1"/>
          </p:cNvSpPr>
          <p:nvPr/>
        </p:nvSpPr>
        <p:spPr bwMode="auto">
          <a:xfrm>
            <a:off x="1111202" y="2012624"/>
            <a:ext cx="1026405" cy="990522"/>
          </a:xfrm>
          <a:custGeom>
            <a:avLst/>
            <a:gdLst>
              <a:gd name="T0" fmla="*/ 760 w 1139"/>
              <a:gd name="T1" fmla="*/ 420 h 1088"/>
              <a:gd name="T2" fmla="*/ 745 w 1139"/>
              <a:gd name="T3" fmla="*/ 452 h 1088"/>
              <a:gd name="T4" fmla="*/ 741 w 1139"/>
              <a:gd name="T5" fmla="*/ 473 h 1088"/>
              <a:gd name="T6" fmla="*/ 742 w 1139"/>
              <a:gd name="T7" fmla="*/ 513 h 1088"/>
              <a:gd name="T8" fmla="*/ 756 w 1139"/>
              <a:gd name="T9" fmla="*/ 552 h 1088"/>
              <a:gd name="T10" fmla="*/ 769 w 1139"/>
              <a:gd name="T11" fmla="*/ 571 h 1088"/>
              <a:gd name="T12" fmla="*/ 801 w 1139"/>
              <a:gd name="T13" fmla="*/ 598 h 1088"/>
              <a:gd name="T14" fmla="*/ 822 w 1139"/>
              <a:gd name="T15" fmla="*/ 608 h 1088"/>
              <a:gd name="T16" fmla="*/ 866 w 1139"/>
              <a:gd name="T17" fmla="*/ 363 h 1088"/>
              <a:gd name="T18" fmla="*/ 814 w 1139"/>
              <a:gd name="T19" fmla="*/ 374 h 1088"/>
              <a:gd name="T20" fmla="*/ 785 w 1139"/>
              <a:gd name="T21" fmla="*/ 392 h 1088"/>
              <a:gd name="T22" fmla="*/ 771 w 1139"/>
              <a:gd name="T23" fmla="*/ 406 h 1088"/>
              <a:gd name="T24" fmla="*/ 696 w 1139"/>
              <a:gd name="T25" fmla="*/ 127 h 1088"/>
              <a:gd name="T26" fmla="*/ 570 w 1139"/>
              <a:gd name="T27" fmla="*/ 253 h 1088"/>
              <a:gd name="T28" fmla="*/ 688 w 1139"/>
              <a:gd name="T29" fmla="*/ 513 h 1088"/>
              <a:gd name="T30" fmla="*/ 688 w 1139"/>
              <a:gd name="T31" fmla="*/ 461 h 1088"/>
              <a:gd name="T32" fmla="*/ 651 w 1139"/>
              <a:gd name="T33" fmla="*/ 279 h 1088"/>
              <a:gd name="T34" fmla="*/ 453 w 1139"/>
              <a:gd name="T35" fmla="*/ 490 h 1088"/>
              <a:gd name="T36" fmla="*/ 570 w 1139"/>
              <a:gd name="T37" fmla="*/ 718 h 1088"/>
              <a:gd name="T38" fmla="*/ 512 w 1139"/>
              <a:gd name="T39" fmla="*/ 725 h 1088"/>
              <a:gd name="T40" fmla="*/ 484 w 1139"/>
              <a:gd name="T41" fmla="*/ 693 h 1088"/>
              <a:gd name="T42" fmla="*/ 466 w 1139"/>
              <a:gd name="T43" fmla="*/ 678 h 1088"/>
              <a:gd name="T44" fmla="*/ 388 w 1139"/>
              <a:gd name="T45" fmla="*/ 645 h 1088"/>
              <a:gd name="T46" fmla="*/ 355 w 1139"/>
              <a:gd name="T47" fmla="*/ 642 h 1088"/>
              <a:gd name="T48" fmla="*/ 0 w 1139"/>
              <a:gd name="T49" fmla="*/ 1088 h 1088"/>
              <a:gd name="T50" fmla="*/ 151 w 1139"/>
              <a:gd name="T51" fmla="*/ 824 h 1088"/>
              <a:gd name="T52" fmla="*/ 391 w 1139"/>
              <a:gd name="T53" fmla="*/ 824 h 1088"/>
              <a:gd name="T54" fmla="*/ 546 w 1139"/>
              <a:gd name="T55" fmla="*/ 1088 h 1088"/>
              <a:gd name="T56" fmla="*/ 512 w 1139"/>
              <a:gd name="T57" fmla="*/ 725 h 1088"/>
              <a:gd name="T58" fmla="*/ 785 w 1139"/>
              <a:gd name="T59" fmla="*/ 642 h 1088"/>
              <a:gd name="T60" fmla="*/ 750 w 1139"/>
              <a:gd name="T61" fmla="*/ 646 h 1088"/>
              <a:gd name="T62" fmla="*/ 655 w 1139"/>
              <a:gd name="T63" fmla="*/ 693 h 1088"/>
              <a:gd name="T64" fmla="*/ 639 w 1139"/>
              <a:gd name="T65" fmla="*/ 709 h 1088"/>
              <a:gd name="T66" fmla="*/ 705 w 1139"/>
              <a:gd name="T67" fmla="*/ 1088 h 1088"/>
              <a:gd name="T68" fmla="*/ 744 w 1139"/>
              <a:gd name="T69" fmla="*/ 1088 h 1088"/>
              <a:gd name="T70" fmla="*/ 1024 w 1139"/>
              <a:gd name="T71" fmla="*/ 824 h 1088"/>
              <a:gd name="T72" fmla="*/ 1139 w 1139"/>
              <a:gd name="T73" fmla="*/ 833 h 1088"/>
              <a:gd name="T74" fmla="*/ 273 w 1139"/>
              <a:gd name="T75" fmla="*/ 616 h 1088"/>
              <a:gd name="T76" fmla="*/ 337 w 1139"/>
              <a:gd name="T77" fmla="*/ 599 h 1088"/>
              <a:gd name="T78" fmla="*/ 355 w 1139"/>
              <a:gd name="T79" fmla="*/ 586 h 1088"/>
              <a:gd name="T80" fmla="*/ 391 w 1139"/>
              <a:gd name="T81" fmla="*/ 535 h 1088"/>
              <a:gd name="T82" fmla="*/ 398 w 1139"/>
              <a:gd name="T83" fmla="*/ 510 h 1088"/>
              <a:gd name="T84" fmla="*/ 398 w 1139"/>
              <a:gd name="T85" fmla="*/ 468 h 1088"/>
              <a:gd name="T86" fmla="*/ 388 w 1139"/>
              <a:gd name="T87" fmla="*/ 437 h 1088"/>
              <a:gd name="T88" fmla="*/ 378 w 1139"/>
              <a:gd name="T89" fmla="*/ 419 h 1088"/>
              <a:gd name="T90" fmla="*/ 354 w 1139"/>
              <a:gd name="T91" fmla="*/ 393 h 1088"/>
              <a:gd name="T92" fmla="*/ 338 w 1139"/>
              <a:gd name="T93" fmla="*/ 381 h 1088"/>
              <a:gd name="T94" fmla="*/ 273 w 1139"/>
              <a:gd name="T95" fmla="*/ 363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39" h="1088">
                <a:moveTo>
                  <a:pt x="771" y="406"/>
                </a:moveTo>
                <a:cubicBezTo>
                  <a:pt x="767" y="411"/>
                  <a:pt x="764" y="415"/>
                  <a:pt x="761" y="419"/>
                </a:cubicBezTo>
                <a:cubicBezTo>
                  <a:pt x="761" y="420"/>
                  <a:pt x="761" y="420"/>
                  <a:pt x="760" y="420"/>
                </a:cubicBezTo>
                <a:cubicBezTo>
                  <a:pt x="758" y="424"/>
                  <a:pt x="755" y="429"/>
                  <a:pt x="753" y="433"/>
                </a:cubicBezTo>
                <a:cubicBezTo>
                  <a:pt x="752" y="435"/>
                  <a:pt x="752" y="436"/>
                  <a:pt x="751" y="437"/>
                </a:cubicBezTo>
                <a:cubicBezTo>
                  <a:pt x="749" y="442"/>
                  <a:pt x="747" y="447"/>
                  <a:pt x="745" y="452"/>
                </a:cubicBezTo>
                <a:cubicBezTo>
                  <a:pt x="745" y="452"/>
                  <a:pt x="745" y="453"/>
                  <a:pt x="745" y="453"/>
                </a:cubicBezTo>
                <a:cubicBezTo>
                  <a:pt x="744" y="458"/>
                  <a:pt x="742" y="463"/>
                  <a:pt x="741" y="468"/>
                </a:cubicBezTo>
                <a:cubicBezTo>
                  <a:pt x="741" y="470"/>
                  <a:pt x="741" y="471"/>
                  <a:pt x="741" y="473"/>
                </a:cubicBezTo>
                <a:cubicBezTo>
                  <a:pt x="740" y="478"/>
                  <a:pt x="740" y="484"/>
                  <a:pt x="740" y="490"/>
                </a:cubicBezTo>
                <a:cubicBezTo>
                  <a:pt x="740" y="497"/>
                  <a:pt x="740" y="504"/>
                  <a:pt x="741" y="510"/>
                </a:cubicBezTo>
                <a:cubicBezTo>
                  <a:pt x="742" y="511"/>
                  <a:pt x="742" y="512"/>
                  <a:pt x="742" y="513"/>
                </a:cubicBezTo>
                <a:cubicBezTo>
                  <a:pt x="743" y="520"/>
                  <a:pt x="745" y="526"/>
                  <a:pt x="747" y="532"/>
                </a:cubicBezTo>
                <a:cubicBezTo>
                  <a:pt x="747" y="533"/>
                  <a:pt x="748" y="534"/>
                  <a:pt x="748" y="535"/>
                </a:cubicBezTo>
                <a:cubicBezTo>
                  <a:pt x="750" y="541"/>
                  <a:pt x="753" y="547"/>
                  <a:pt x="756" y="552"/>
                </a:cubicBezTo>
                <a:cubicBezTo>
                  <a:pt x="757" y="553"/>
                  <a:pt x="757" y="554"/>
                  <a:pt x="758" y="555"/>
                </a:cubicBezTo>
                <a:cubicBezTo>
                  <a:pt x="761" y="560"/>
                  <a:pt x="765" y="566"/>
                  <a:pt x="769" y="571"/>
                </a:cubicBezTo>
                <a:cubicBezTo>
                  <a:pt x="769" y="571"/>
                  <a:pt x="769" y="571"/>
                  <a:pt x="769" y="571"/>
                </a:cubicBezTo>
                <a:cubicBezTo>
                  <a:pt x="774" y="576"/>
                  <a:pt x="778" y="581"/>
                  <a:pt x="783" y="585"/>
                </a:cubicBezTo>
                <a:cubicBezTo>
                  <a:pt x="784" y="586"/>
                  <a:pt x="784" y="586"/>
                  <a:pt x="784" y="586"/>
                </a:cubicBezTo>
                <a:cubicBezTo>
                  <a:pt x="789" y="591"/>
                  <a:pt x="795" y="594"/>
                  <a:pt x="801" y="598"/>
                </a:cubicBezTo>
                <a:cubicBezTo>
                  <a:pt x="801" y="598"/>
                  <a:pt x="802" y="599"/>
                  <a:pt x="802" y="599"/>
                </a:cubicBezTo>
                <a:cubicBezTo>
                  <a:pt x="808" y="602"/>
                  <a:pt x="814" y="605"/>
                  <a:pt x="820" y="608"/>
                </a:cubicBezTo>
                <a:cubicBezTo>
                  <a:pt x="821" y="608"/>
                  <a:pt x="821" y="608"/>
                  <a:pt x="822" y="608"/>
                </a:cubicBezTo>
                <a:cubicBezTo>
                  <a:pt x="836" y="613"/>
                  <a:pt x="851" y="616"/>
                  <a:pt x="866" y="616"/>
                </a:cubicBezTo>
                <a:cubicBezTo>
                  <a:pt x="936" y="616"/>
                  <a:pt x="993" y="559"/>
                  <a:pt x="993" y="490"/>
                </a:cubicBezTo>
                <a:cubicBezTo>
                  <a:pt x="993" y="420"/>
                  <a:pt x="936" y="363"/>
                  <a:pt x="866" y="363"/>
                </a:cubicBezTo>
                <a:cubicBezTo>
                  <a:pt x="848" y="363"/>
                  <a:pt x="831" y="367"/>
                  <a:pt x="816" y="374"/>
                </a:cubicBezTo>
                <a:cubicBezTo>
                  <a:pt x="816" y="374"/>
                  <a:pt x="816" y="374"/>
                  <a:pt x="816" y="374"/>
                </a:cubicBezTo>
                <a:cubicBezTo>
                  <a:pt x="815" y="374"/>
                  <a:pt x="815" y="374"/>
                  <a:pt x="814" y="374"/>
                </a:cubicBezTo>
                <a:cubicBezTo>
                  <a:pt x="810" y="376"/>
                  <a:pt x="806" y="379"/>
                  <a:pt x="802" y="381"/>
                </a:cubicBezTo>
                <a:cubicBezTo>
                  <a:pt x="800" y="382"/>
                  <a:pt x="799" y="382"/>
                  <a:pt x="798" y="383"/>
                </a:cubicBezTo>
                <a:cubicBezTo>
                  <a:pt x="794" y="386"/>
                  <a:pt x="789" y="389"/>
                  <a:pt x="785" y="392"/>
                </a:cubicBezTo>
                <a:cubicBezTo>
                  <a:pt x="785" y="393"/>
                  <a:pt x="784" y="393"/>
                  <a:pt x="784" y="393"/>
                </a:cubicBezTo>
                <a:cubicBezTo>
                  <a:pt x="780" y="397"/>
                  <a:pt x="777" y="400"/>
                  <a:pt x="773" y="404"/>
                </a:cubicBezTo>
                <a:cubicBezTo>
                  <a:pt x="773" y="405"/>
                  <a:pt x="772" y="406"/>
                  <a:pt x="771" y="406"/>
                </a:cubicBezTo>
                <a:close/>
                <a:moveTo>
                  <a:pt x="570" y="253"/>
                </a:moveTo>
                <a:lnTo>
                  <a:pt x="570" y="253"/>
                </a:lnTo>
                <a:cubicBezTo>
                  <a:pt x="639" y="253"/>
                  <a:pt x="696" y="196"/>
                  <a:pt x="696" y="127"/>
                </a:cubicBezTo>
                <a:cubicBezTo>
                  <a:pt x="696" y="57"/>
                  <a:pt x="639" y="0"/>
                  <a:pt x="570" y="0"/>
                </a:cubicBezTo>
                <a:cubicBezTo>
                  <a:pt x="500" y="0"/>
                  <a:pt x="443" y="57"/>
                  <a:pt x="443" y="127"/>
                </a:cubicBezTo>
                <a:cubicBezTo>
                  <a:pt x="443" y="196"/>
                  <a:pt x="500" y="253"/>
                  <a:pt x="570" y="253"/>
                </a:cubicBezTo>
                <a:close/>
                <a:moveTo>
                  <a:pt x="688" y="609"/>
                </a:moveTo>
                <a:lnTo>
                  <a:pt x="688" y="609"/>
                </a:lnTo>
                <a:lnTo>
                  <a:pt x="688" y="513"/>
                </a:lnTo>
                <a:cubicBezTo>
                  <a:pt x="687" y="505"/>
                  <a:pt x="686" y="497"/>
                  <a:pt x="686" y="490"/>
                </a:cubicBezTo>
                <a:cubicBezTo>
                  <a:pt x="686" y="482"/>
                  <a:pt x="687" y="474"/>
                  <a:pt x="688" y="467"/>
                </a:cubicBezTo>
                <a:lnTo>
                  <a:pt x="688" y="461"/>
                </a:lnTo>
                <a:lnTo>
                  <a:pt x="689" y="461"/>
                </a:lnTo>
                <a:cubicBezTo>
                  <a:pt x="698" y="405"/>
                  <a:pt x="733" y="357"/>
                  <a:pt x="782" y="331"/>
                </a:cubicBezTo>
                <a:cubicBezTo>
                  <a:pt x="748" y="299"/>
                  <a:pt x="702" y="279"/>
                  <a:pt x="651" y="279"/>
                </a:cubicBezTo>
                <a:lnTo>
                  <a:pt x="488" y="279"/>
                </a:lnTo>
                <a:cubicBezTo>
                  <a:pt x="437" y="279"/>
                  <a:pt x="391" y="299"/>
                  <a:pt x="357" y="331"/>
                </a:cubicBezTo>
                <a:cubicBezTo>
                  <a:pt x="414" y="361"/>
                  <a:pt x="453" y="421"/>
                  <a:pt x="453" y="490"/>
                </a:cubicBezTo>
                <a:cubicBezTo>
                  <a:pt x="453" y="504"/>
                  <a:pt x="451" y="518"/>
                  <a:pt x="448" y="531"/>
                </a:cubicBezTo>
                <a:lnTo>
                  <a:pt x="448" y="608"/>
                </a:lnTo>
                <a:cubicBezTo>
                  <a:pt x="500" y="629"/>
                  <a:pt x="543" y="668"/>
                  <a:pt x="570" y="718"/>
                </a:cubicBezTo>
                <a:cubicBezTo>
                  <a:pt x="595" y="669"/>
                  <a:pt x="638" y="631"/>
                  <a:pt x="688" y="609"/>
                </a:cubicBezTo>
                <a:close/>
                <a:moveTo>
                  <a:pt x="512" y="725"/>
                </a:moveTo>
                <a:lnTo>
                  <a:pt x="512" y="725"/>
                </a:lnTo>
                <a:cubicBezTo>
                  <a:pt x="508" y="719"/>
                  <a:pt x="504" y="714"/>
                  <a:pt x="499" y="709"/>
                </a:cubicBezTo>
                <a:cubicBezTo>
                  <a:pt x="499" y="708"/>
                  <a:pt x="498" y="707"/>
                  <a:pt x="497" y="707"/>
                </a:cubicBezTo>
                <a:cubicBezTo>
                  <a:pt x="493" y="702"/>
                  <a:pt x="489" y="698"/>
                  <a:pt x="484" y="693"/>
                </a:cubicBezTo>
                <a:cubicBezTo>
                  <a:pt x="484" y="693"/>
                  <a:pt x="483" y="692"/>
                  <a:pt x="482" y="691"/>
                </a:cubicBezTo>
                <a:cubicBezTo>
                  <a:pt x="477" y="687"/>
                  <a:pt x="473" y="683"/>
                  <a:pt x="467" y="679"/>
                </a:cubicBezTo>
                <a:cubicBezTo>
                  <a:pt x="467" y="679"/>
                  <a:pt x="466" y="679"/>
                  <a:pt x="466" y="678"/>
                </a:cubicBezTo>
                <a:cubicBezTo>
                  <a:pt x="449" y="666"/>
                  <a:pt x="429" y="656"/>
                  <a:pt x="409" y="650"/>
                </a:cubicBezTo>
                <a:cubicBezTo>
                  <a:pt x="404" y="649"/>
                  <a:pt x="400" y="648"/>
                  <a:pt x="395" y="647"/>
                </a:cubicBezTo>
                <a:cubicBezTo>
                  <a:pt x="393" y="646"/>
                  <a:pt x="390" y="646"/>
                  <a:pt x="388" y="645"/>
                </a:cubicBezTo>
                <a:cubicBezTo>
                  <a:pt x="385" y="645"/>
                  <a:pt x="381" y="644"/>
                  <a:pt x="378" y="644"/>
                </a:cubicBezTo>
                <a:cubicBezTo>
                  <a:pt x="376" y="644"/>
                  <a:pt x="374" y="643"/>
                  <a:pt x="372" y="643"/>
                </a:cubicBezTo>
                <a:cubicBezTo>
                  <a:pt x="366" y="643"/>
                  <a:pt x="360" y="642"/>
                  <a:pt x="355" y="642"/>
                </a:cubicBezTo>
                <a:lnTo>
                  <a:pt x="191" y="642"/>
                </a:lnTo>
                <a:cubicBezTo>
                  <a:pt x="86" y="642"/>
                  <a:pt x="0" y="728"/>
                  <a:pt x="0" y="833"/>
                </a:cubicBezTo>
                <a:lnTo>
                  <a:pt x="0" y="1088"/>
                </a:lnTo>
                <a:lnTo>
                  <a:pt x="112" y="1088"/>
                </a:lnTo>
                <a:lnTo>
                  <a:pt x="112" y="824"/>
                </a:lnTo>
                <a:lnTo>
                  <a:pt x="151" y="824"/>
                </a:lnTo>
                <a:lnTo>
                  <a:pt x="151" y="1088"/>
                </a:lnTo>
                <a:lnTo>
                  <a:pt x="391" y="1088"/>
                </a:lnTo>
                <a:lnTo>
                  <a:pt x="391" y="824"/>
                </a:lnTo>
                <a:lnTo>
                  <a:pt x="430" y="824"/>
                </a:lnTo>
                <a:lnTo>
                  <a:pt x="430" y="1088"/>
                </a:lnTo>
                <a:lnTo>
                  <a:pt x="546" y="1088"/>
                </a:lnTo>
                <a:lnTo>
                  <a:pt x="546" y="833"/>
                </a:lnTo>
                <a:cubicBezTo>
                  <a:pt x="546" y="793"/>
                  <a:pt x="533" y="756"/>
                  <a:pt x="512" y="725"/>
                </a:cubicBezTo>
                <a:cubicBezTo>
                  <a:pt x="512" y="725"/>
                  <a:pt x="512" y="725"/>
                  <a:pt x="512" y="725"/>
                </a:cubicBezTo>
                <a:close/>
                <a:moveTo>
                  <a:pt x="948" y="642"/>
                </a:moveTo>
                <a:lnTo>
                  <a:pt x="948" y="642"/>
                </a:lnTo>
                <a:lnTo>
                  <a:pt x="785" y="642"/>
                </a:lnTo>
                <a:cubicBezTo>
                  <a:pt x="779" y="642"/>
                  <a:pt x="773" y="643"/>
                  <a:pt x="767" y="643"/>
                </a:cubicBezTo>
                <a:cubicBezTo>
                  <a:pt x="765" y="643"/>
                  <a:pt x="763" y="644"/>
                  <a:pt x="761" y="644"/>
                </a:cubicBezTo>
                <a:cubicBezTo>
                  <a:pt x="758" y="644"/>
                  <a:pt x="754" y="645"/>
                  <a:pt x="750" y="646"/>
                </a:cubicBezTo>
                <a:cubicBezTo>
                  <a:pt x="748" y="646"/>
                  <a:pt x="746" y="646"/>
                  <a:pt x="743" y="647"/>
                </a:cubicBezTo>
                <a:cubicBezTo>
                  <a:pt x="739" y="648"/>
                  <a:pt x="735" y="649"/>
                  <a:pt x="731" y="650"/>
                </a:cubicBezTo>
                <a:cubicBezTo>
                  <a:pt x="703" y="658"/>
                  <a:pt x="676" y="673"/>
                  <a:pt x="655" y="693"/>
                </a:cubicBezTo>
                <a:cubicBezTo>
                  <a:pt x="655" y="694"/>
                  <a:pt x="654" y="694"/>
                  <a:pt x="654" y="694"/>
                </a:cubicBezTo>
                <a:cubicBezTo>
                  <a:pt x="649" y="698"/>
                  <a:pt x="645" y="703"/>
                  <a:pt x="641" y="708"/>
                </a:cubicBezTo>
                <a:cubicBezTo>
                  <a:pt x="640" y="708"/>
                  <a:pt x="640" y="709"/>
                  <a:pt x="639" y="709"/>
                </a:cubicBezTo>
                <a:cubicBezTo>
                  <a:pt x="611" y="743"/>
                  <a:pt x="593" y="786"/>
                  <a:pt x="593" y="833"/>
                </a:cubicBezTo>
                <a:lnTo>
                  <a:pt x="593" y="1088"/>
                </a:lnTo>
                <a:lnTo>
                  <a:pt x="705" y="1088"/>
                </a:lnTo>
                <a:lnTo>
                  <a:pt x="705" y="824"/>
                </a:lnTo>
                <a:lnTo>
                  <a:pt x="744" y="824"/>
                </a:lnTo>
                <a:lnTo>
                  <a:pt x="744" y="1088"/>
                </a:lnTo>
                <a:lnTo>
                  <a:pt x="985" y="1088"/>
                </a:lnTo>
                <a:lnTo>
                  <a:pt x="985" y="824"/>
                </a:lnTo>
                <a:lnTo>
                  <a:pt x="1024" y="824"/>
                </a:lnTo>
                <a:lnTo>
                  <a:pt x="1024" y="1088"/>
                </a:lnTo>
                <a:lnTo>
                  <a:pt x="1139" y="1088"/>
                </a:lnTo>
                <a:lnTo>
                  <a:pt x="1139" y="833"/>
                </a:lnTo>
                <a:cubicBezTo>
                  <a:pt x="1139" y="728"/>
                  <a:pt x="1053" y="642"/>
                  <a:pt x="948" y="642"/>
                </a:cubicBezTo>
                <a:close/>
                <a:moveTo>
                  <a:pt x="273" y="616"/>
                </a:moveTo>
                <a:lnTo>
                  <a:pt x="273" y="616"/>
                </a:lnTo>
                <a:cubicBezTo>
                  <a:pt x="289" y="616"/>
                  <a:pt x="304" y="613"/>
                  <a:pt x="317" y="608"/>
                </a:cubicBezTo>
                <a:cubicBezTo>
                  <a:pt x="318" y="608"/>
                  <a:pt x="318" y="608"/>
                  <a:pt x="318" y="608"/>
                </a:cubicBezTo>
                <a:cubicBezTo>
                  <a:pt x="325" y="605"/>
                  <a:pt x="331" y="602"/>
                  <a:pt x="337" y="599"/>
                </a:cubicBezTo>
                <a:cubicBezTo>
                  <a:pt x="337" y="599"/>
                  <a:pt x="338" y="598"/>
                  <a:pt x="338" y="598"/>
                </a:cubicBezTo>
                <a:cubicBezTo>
                  <a:pt x="344" y="594"/>
                  <a:pt x="350" y="591"/>
                  <a:pt x="355" y="586"/>
                </a:cubicBezTo>
                <a:cubicBezTo>
                  <a:pt x="355" y="586"/>
                  <a:pt x="355" y="586"/>
                  <a:pt x="355" y="586"/>
                </a:cubicBezTo>
                <a:cubicBezTo>
                  <a:pt x="366" y="577"/>
                  <a:pt x="374" y="566"/>
                  <a:pt x="381" y="554"/>
                </a:cubicBezTo>
                <a:cubicBezTo>
                  <a:pt x="382" y="554"/>
                  <a:pt x="382" y="553"/>
                  <a:pt x="383" y="552"/>
                </a:cubicBezTo>
                <a:cubicBezTo>
                  <a:pt x="386" y="547"/>
                  <a:pt x="389" y="541"/>
                  <a:pt x="391" y="535"/>
                </a:cubicBezTo>
                <a:cubicBezTo>
                  <a:pt x="391" y="534"/>
                  <a:pt x="392" y="533"/>
                  <a:pt x="392" y="532"/>
                </a:cubicBezTo>
                <a:cubicBezTo>
                  <a:pt x="394" y="526"/>
                  <a:pt x="396" y="520"/>
                  <a:pt x="397" y="513"/>
                </a:cubicBezTo>
                <a:cubicBezTo>
                  <a:pt x="397" y="512"/>
                  <a:pt x="398" y="511"/>
                  <a:pt x="398" y="510"/>
                </a:cubicBezTo>
                <a:cubicBezTo>
                  <a:pt x="399" y="504"/>
                  <a:pt x="399" y="497"/>
                  <a:pt x="399" y="490"/>
                </a:cubicBezTo>
                <a:cubicBezTo>
                  <a:pt x="399" y="484"/>
                  <a:pt x="399" y="478"/>
                  <a:pt x="398" y="472"/>
                </a:cubicBezTo>
                <a:cubicBezTo>
                  <a:pt x="398" y="471"/>
                  <a:pt x="398" y="470"/>
                  <a:pt x="398" y="468"/>
                </a:cubicBezTo>
                <a:cubicBezTo>
                  <a:pt x="397" y="463"/>
                  <a:pt x="395" y="458"/>
                  <a:pt x="394" y="453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392" y="447"/>
                  <a:pt x="390" y="442"/>
                  <a:pt x="388" y="437"/>
                </a:cubicBezTo>
                <a:cubicBezTo>
                  <a:pt x="387" y="436"/>
                  <a:pt x="387" y="435"/>
                  <a:pt x="386" y="434"/>
                </a:cubicBezTo>
                <a:cubicBezTo>
                  <a:pt x="384" y="429"/>
                  <a:pt x="381" y="424"/>
                  <a:pt x="378" y="419"/>
                </a:cubicBezTo>
                <a:lnTo>
                  <a:pt x="378" y="419"/>
                </a:lnTo>
                <a:cubicBezTo>
                  <a:pt x="375" y="415"/>
                  <a:pt x="372" y="410"/>
                  <a:pt x="368" y="406"/>
                </a:cubicBezTo>
                <a:cubicBezTo>
                  <a:pt x="367" y="405"/>
                  <a:pt x="367" y="405"/>
                  <a:pt x="366" y="404"/>
                </a:cubicBezTo>
                <a:cubicBezTo>
                  <a:pt x="362" y="400"/>
                  <a:pt x="358" y="396"/>
                  <a:pt x="354" y="393"/>
                </a:cubicBezTo>
                <a:cubicBezTo>
                  <a:pt x="354" y="393"/>
                  <a:pt x="354" y="393"/>
                  <a:pt x="354" y="393"/>
                </a:cubicBezTo>
                <a:cubicBezTo>
                  <a:pt x="350" y="389"/>
                  <a:pt x="345" y="386"/>
                  <a:pt x="341" y="383"/>
                </a:cubicBezTo>
                <a:cubicBezTo>
                  <a:pt x="340" y="382"/>
                  <a:pt x="339" y="382"/>
                  <a:pt x="338" y="381"/>
                </a:cubicBezTo>
                <a:cubicBezTo>
                  <a:pt x="334" y="379"/>
                  <a:pt x="329" y="376"/>
                  <a:pt x="324" y="374"/>
                </a:cubicBezTo>
                <a:cubicBezTo>
                  <a:pt x="324" y="374"/>
                  <a:pt x="324" y="374"/>
                  <a:pt x="323" y="374"/>
                </a:cubicBezTo>
                <a:cubicBezTo>
                  <a:pt x="308" y="367"/>
                  <a:pt x="291" y="363"/>
                  <a:pt x="273" y="363"/>
                </a:cubicBezTo>
                <a:cubicBezTo>
                  <a:pt x="203" y="363"/>
                  <a:pt x="146" y="420"/>
                  <a:pt x="146" y="490"/>
                </a:cubicBezTo>
                <a:cubicBezTo>
                  <a:pt x="146" y="559"/>
                  <a:pt x="203" y="616"/>
                  <a:pt x="273" y="6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Oval 39"/>
          <p:cNvSpPr>
            <a:spLocks noChangeAspect="1" noChangeArrowheads="1"/>
          </p:cNvSpPr>
          <p:nvPr/>
        </p:nvSpPr>
        <p:spPr bwMode="auto">
          <a:xfrm>
            <a:off x="3336405" y="2806816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9" name="Oval 42"/>
          <p:cNvSpPr>
            <a:spLocks noChangeAspect="1" noChangeArrowheads="1"/>
          </p:cNvSpPr>
          <p:nvPr/>
        </p:nvSpPr>
        <p:spPr bwMode="auto">
          <a:xfrm>
            <a:off x="3352673" y="3402332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3608712" y="2738234"/>
            <a:ext cx="1698003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  <a:ea typeface="+mn-ea"/>
              </a:rPr>
              <a:t>平面设计：</a:t>
            </a:r>
            <a:r>
              <a:rPr lang="en-US" altLang="zh-CN" sz="1500" smtClean="0">
                <a:latin typeface="+mn-ea"/>
                <a:ea typeface="+mn-ea"/>
              </a:rPr>
              <a:t>ps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4980" y="3333750"/>
            <a:ext cx="2732970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  <a:ea typeface="+mn-ea"/>
              </a:rPr>
              <a:t>网页设计：</a:t>
            </a:r>
            <a:r>
              <a:rPr lang="en-US" altLang="zh-CN" sz="1500" smtClean="0">
                <a:latin typeface="+mn-ea"/>
                <a:ea typeface="+mn-ea"/>
              </a:rPr>
              <a:t>DM   CSS+DIV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2" name="Oval 39"/>
          <p:cNvSpPr>
            <a:spLocks noChangeAspect="1" noChangeArrowheads="1"/>
          </p:cNvSpPr>
          <p:nvPr/>
        </p:nvSpPr>
        <p:spPr bwMode="auto">
          <a:xfrm>
            <a:off x="3336405" y="3113891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8712" y="3045308"/>
            <a:ext cx="1877688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动画设计：</a:t>
            </a:r>
            <a:r>
              <a:rPr lang="en-US" altLang="zh-CN" sz="1500" smtClean="0">
                <a:latin typeface="+mn-ea"/>
              </a:rPr>
              <a:t>flash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4" name="矩形 10"/>
          <p:cNvSpPr/>
          <p:nvPr/>
        </p:nvSpPr>
        <p:spPr>
          <a:xfrm>
            <a:off x="328464" y="142539"/>
            <a:ext cx="3481536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互联网岗位</a:t>
            </a:r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：界面设计方向</a:t>
            </a:r>
            <a:endParaRPr lang="zh-CN" altLang="en-US" sz="1600" b="1" dirty="0">
              <a:solidFill>
                <a:schemeClr val="accent5"/>
              </a:solidFill>
            </a:endParaRPr>
          </a:p>
        </p:txBody>
      </p:sp>
      <p:pic>
        <p:nvPicPr>
          <p:cNvPr id="15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358082" y="1500180"/>
            <a:ext cx="624101" cy="243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3"/>
          <p:cNvCxnSpPr/>
          <p:nvPr/>
        </p:nvCxnSpPr>
        <p:spPr bwMode="auto">
          <a:xfrm>
            <a:off x="2437449" y="2568556"/>
            <a:ext cx="51825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组合 7"/>
          <p:cNvGrpSpPr/>
          <p:nvPr/>
        </p:nvGrpSpPr>
        <p:grpSpPr>
          <a:xfrm>
            <a:off x="761525" y="1733550"/>
            <a:ext cx="1725732" cy="1731170"/>
            <a:chOff x="6609209" y="790981"/>
            <a:chExt cx="2301875" cy="2308226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6609209" y="790981"/>
              <a:ext cx="2301875" cy="2308226"/>
            </a:xfrm>
            <a:prstGeom prst="ellipse">
              <a:avLst/>
            </a:prstGeom>
            <a:solidFill>
              <a:srgbClr val="EEF0F0"/>
            </a:soli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6733033" y="914806"/>
              <a:ext cx="2054225" cy="2058987"/>
            </a:xfrm>
            <a:custGeom>
              <a:avLst/>
              <a:gdLst>
                <a:gd name="T0" fmla="*/ 1653 w 3306"/>
                <a:gd name="T1" fmla="*/ 0 h 3306"/>
                <a:gd name="T2" fmla="*/ 3306 w 3306"/>
                <a:gd name="T3" fmla="*/ 1653 h 3306"/>
                <a:gd name="T4" fmla="*/ 1653 w 3306"/>
                <a:gd name="T5" fmla="*/ 3306 h 3306"/>
                <a:gd name="T6" fmla="*/ 0 w 3306"/>
                <a:gd name="T7" fmla="*/ 1653 h 3306"/>
                <a:gd name="T8" fmla="*/ 1653 w 3306"/>
                <a:gd name="T9" fmla="*/ 0 h 3306"/>
                <a:gd name="T10" fmla="*/ 1653 w 3306"/>
                <a:gd name="T11" fmla="*/ 112 h 3306"/>
                <a:gd name="T12" fmla="*/ 3193 w 3306"/>
                <a:gd name="T13" fmla="*/ 1653 h 3306"/>
                <a:gd name="T14" fmla="*/ 1653 w 3306"/>
                <a:gd name="T15" fmla="*/ 3193 h 3306"/>
                <a:gd name="T16" fmla="*/ 112 w 3306"/>
                <a:gd name="T17" fmla="*/ 1653 h 3306"/>
                <a:gd name="T18" fmla="*/ 1653 w 3306"/>
                <a:gd name="T19" fmla="*/ 112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6" h="3306">
                  <a:moveTo>
                    <a:pt x="1653" y="0"/>
                  </a:moveTo>
                  <a:cubicBezTo>
                    <a:pt x="2565" y="0"/>
                    <a:pt x="3306" y="740"/>
                    <a:pt x="3306" y="1653"/>
                  </a:cubicBezTo>
                  <a:cubicBezTo>
                    <a:pt x="3306" y="2565"/>
                    <a:pt x="2565" y="3306"/>
                    <a:pt x="1653" y="3306"/>
                  </a:cubicBezTo>
                  <a:cubicBezTo>
                    <a:pt x="740" y="3306"/>
                    <a:pt x="0" y="2565"/>
                    <a:pt x="0" y="1653"/>
                  </a:cubicBezTo>
                  <a:cubicBezTo>
                    <a:pt x="0" y="740"/>
                    <a:pt x="740" y="0"/>
                    <a:pt x="1653" y="0"/>
                  </a:cubicBezTo>
                  <a:close/>
                  <a:moveTo>
                    <a:pt x="1653" y="112"/>
                  </a:moveTo>
                  <a:cubicBezTo>
                    <a:pt x="2503" y="112"/>
                    <a:pt x="3193" y="802"/>
                    <a:pt x="3193" y="1653"/>
                  </a:cubicBezTo>
                  <a:cubicBezTo>
                    <a:pt x="3193" y="2503"/>
                    <a:pt x="2503" y="3193"/>
                    <a:pt x="1653" y="3193"/>
                  </a:cubicBezTo>
                  <a:cubicBezTo>
                    <a:pt x="802" y="3193"/>
                    <a:pt x="112" y="2503"/>
                    <a:pt x="112" y="1653"/>
                  </a:cubicBezTo>
                  <a:cubicBezTo>
                    <a:pt x="112" y="802"/>
                    <a:pt x="802" y="112"/>
                    <a:pt x="1653" y="112"/>
                  </a:cubicBezTo>
                  <a:close/>
                </a:path>
              </a:pathLst>
            </a:custGeom>
            <a:solidFill>
              <a:schemeClr val="accent5"/>
            </a:solidFill>
            <a:ln w="28575">
              <a:noFill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82902" y="1956556"/>
            <a:ext cx="4691645" cy="623229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ctr"/>
            <a:r>
              <a:rPr lang="zh-CN" altLang="en-US" sz="3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程序开发方向</a:t>
            </a:r>
            <a:endParaRPr lang="zh-CN" altLang="en-US" sz="36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Freeform 10"/>
          <p:cNvSpPr>
            <a:spLocks noEditPoints="1"/>
          </p:cNvSpPr>
          <p:nvPr/>
        </p:nvSpPr>
        <p:spPr bwMode="auto">
          <a:xfrm>
            <a:off x="1111202" y="2012624"/>
            <a:ext cx="1026405" cy="990522"/>
          </a:xfrm>
          <a:custGeom>
            <a:avLst/>
            <a:gdLst>
              <a:gd name="T0" fmla="*/ 760 w 1139"/>
              <a:gd name="T1" fmla="*/ 420 h 1088"/>
              <a:gd name="T2" fmla="*/ 745 w 1139"/>
              <a:gd name="T3" fmla="*/ 452 h 1088"/>
              <a:gd name="T4" fmla="*/ 741 w 1139"/>
              <a:gd name="T5" fmla="*/ 473 h 1088"/>
              <a:gd name="T6" fmla="*/ 742 w 1139"/>
              <a:gd name="T7" fmla="*/ 513 h 1088"/>
              <a:gd name="T8" fmla="*/ 756 w 1139"/>
              <a:gd name="T9" fmla="*/ 552 h 1088"/>
              <a:gd name="T10" fmla="*/ 769 w 1139"/>
              <a:gd name="T11" fmla="*/ 571 h 1088"/>
              <a:gd name="T12" fmla="*/ 801 w 1139"/>
              <a:gd name="T13" fmla="*/ 598 h 1088"/>
              <a:gd name="T14" fmla="*/ 822 w 1139"/>
              <a:gd name="T15" fmla="*/ 608 h 1088"/>
              <a:gd name="T16" fmla="*/ 866 w 1139"/>
              <a:gd name="T17" fmla="*/ 363 h 1088"/>
              <a:gd name="T18" fmla="*/ 814 w 1139"/>
              <a:gd name="T19" fmla="*/ 374 h 1088"/>
              <a:gd name="T20" fmla="*/ 785 w 1139"/>
              <a:gd name="T21" fmla="*/ 392 h 1088"/>
              <a:gd name="T22" fmla="*/ 771 w 1139"/>
              <a:gd name="T23" fmla="*/ 406 h 1088"/>
              <a:gd name="T24" fmla="*/ 696 w 1139"/>
              <a:gd name="T25" fmla="*/ 127 h 1088"/>
              <a:gd name="T26" fmla="*/ 570 w 1139"/>
              <a:gd name="T27" fmla="*/ 253 h 1088"/>
              <a:gd name="T28" fmla="*/ 688 w 1139"/>
              <a:gd name="T29" fmla="*/ 513 h 1088"/>
              <a:gd name="T30" fmla="*/ 688 w 1139"/>
              <a:gd name="T31" fmla="*/ 461 h 1088"/>
              <a:gd name="T32" fmla="*/ 651 w 1139"/>
              <a:gd name="T33" fmla="*/ 279 h 1088"/>
              <a:gd name="T34" fmla="*/ 453 w 1139"/>
              <a:gd name="T35" fmla="*/ 490 h 1088"/>
              <a:gd name="T36" fmla="*/ 570 w 1139"/>
              <a:gd name="T37" fmla="*/ 718 h 1088"/>
              <a:gd name="T38" fmla="*/ 512 w 1139"/>
              <a:gd name="T39" fmla="*/ 725 h 1088"/>
              <a:gd name="T40" fmla="*/ 484 w 1139"/>
              <a:gd name="T41" fmla="*/ 693 h 1088"/>
              <a:gd name="T42" fmla="*/ 466 w 1139"/>
              <a:gd name="T43" fmla="*/ 678 h 1088"/>
              <a:gd name="T44" fmla="*/ 388 w 1139"/>
              <a:gd name="T45" fmla="*/ 645 h 1088"/>
              <a:gd name="T46" fmla="*/ 355 w 1139"/>
              <a:gd name="T47" fmla="*/ 642 h 1088"/>
              <a:gd name="T48" fmla="*/ 0 w 1139"/>
              <a:gd name="T49" fmla="*/ 1088 h 1088"/>
              <a:gd name="T50" fmla="*/ 151 w 1139"/>
              <a:gd name="T51" fmla="*/ 824 h 1088"/>
              <a:gd name="T52" fmla="*/ 391 w 1139"/>
              <a:gd name="T53" fmla="*/ 824 h 1088"/>
              <a:gd name="T54" fmla="*/ 546 w 1139"/>
              <a:gd name="T55" fmla="*/ 1088 h 1088"/>
              <a:gd name="T56" fmla="*/ 512 w 1139"/>
              <a:gd name="T57" fmla="*/ 725 h 1088"/>
              <a:gd name="T58" fmla="*/ 785 w 1139"/>
              <a:gd name="T59" fmla="*/ 642 h 1088"/>
              <a:gd name="T60" fmla="*/ 750 w 1139"/>
              <a:gd name="T61" fmla="*/ 646 h 1088"/>
              <a:gd name="T62" fmla="*/ 655 w 1139"/>
              <a:gd name="T63" fmla="*/ 693 h 1088"/>
              <a:gd name="T64" fmla="*/ 639 w 1139"/>
              <a:gd name="T65" fmla="*/ 709 h 1088"/>
              <a:gd name="T66" fmla="*/ 705 w 1139"/>
              <a:gd name="T67" fmla="*/ 1088 h 1088"/>
              <a:gd name="T68" fmla="*/ 744 w 1139"/>
              <a:gd name="T69" fmla="*/ 1088 h 1088"/>
              <a:gd name="T70" fmla="*/ 1024 w 1139"/>
              <a:gd name="T71" fmla="*/ 824 h 1088"/>
              <a:gd name="T72" fmla="*/ 1139 w 1139"/>
              <a:gd name="T73" fmla="*/ 833 h 1088"/>
              <a:gd name="T74" fmla="*/ 273 w 1139"/>
              <a:gd name="T75" fmla="*/ 616 h 1088"/>
              <a:gd name="T76" fmla="*/ 337 w 1139"/>
              <a:gd name="T77" fmla="*/ 599 h 1088"/>
              <a:gd name="T78" fmla="*/ 355 w 1139"/>
              <a:gd name="T79" fmla="*/ 586 h 1088"/>
              <a:gd name="T80" fmla="*/ 391 w 1139"/>
              <a:gd name="T81" fmla="*/ 535 h 1088"/>
              <a:gd name="T82" fmla="*/ 398 w 1139"/>
              <a:gd name="T83" fmla="*/ 510 h 1088"/>
              <a:gd name="T84" fmla="*/ 398 w 1139"/>
              <a:gd name="T85" fmla="*/ 468 h 1088"/>
              <a:gd name="T86" fmla="*/ 388 w 1139"/>
              <a:gd name="T87" fmla="*/ 437 h 1088"/>
              <a:gd name="T88" fmla="*/ 378 w 1139"/>
              <a:gd name="T89" fmla="*/ 419 h 1088"/>
              <a:gd name="T90" fmla="*/ 354 w 1139"/>
              <a:gd name="T91" fmla="*/ 393 h 1088"/>
              <a:gd name="T92" fmla="*/ 338 w 1139"/>
              <a:gd name="T93" fmla="*/ 381 h 1088"/>
              <a:gd name="T94" fmla="*/ 273 w 1139"/>
              <a:gd name="T95" fmla="*/ 363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39" h="1088">
                <a:moveTo>
                  <a:pt x="771" y="406"/>
                </a:moveTo>
                <a:cubicBezTo>
                  <a:pt x="767" y="411"/>
                  <a:pt x="764" y="415"/>
                  <a:pt x="761" y="419"/>
                </a:cubicBezTo>
                <a:cubicBezTo>
                  <a:pt x="761" y="420"/>
                  <a:pt x="761" y="420"/>
                  <a:pt x="760" y="420"/>
                </a:cubicBezTo>
                <a:cubicBezTo>
                  <a:pt x="758" y="424"/>
                  <a:pt x="755" y="429"/>
                  <a:pt x="753" y="433"/>
                </a:cubicBezTo>
                <a:cubicBezTo>
                  <a:pt x="752" y="435"/>
                  <a:pt x="752" y="436"/>
                  <a:pt x="751" y="437"/>
                </a:cubicBezTo>
                <a:cubicBezTo>
                  <a:pt x="749" y="442"/>
                  <a:pt x="747" y="447"/>
                  <a:pt x="745" y="452"/>
                </a:cubicBezTo>
                <a:cubicBezTo>
                  <a:pt x="745" y="452"/>
                  <a:pt x="745" y="453"/>
                  <a:pt x="745" y="453"/>
                </a:cubicBezTo>
                <a:cubicBezTo>
                  <a:pt x="744" y="458"/>
                  <a:pt x="742" y="463"/>
                  <a:pt x="741" y="468"/>
                </a:cubicBezTo>
                <a:cubicBezTo>
                  <a:pt x="741" y="470"/>
                  <a:pt x="741" y="471"/>
                  <a:pt x="741" y="473"/>
                </a:cubicBezTo>
                <a:cubicBezTo>
                  <a:pt x="740" y="478"/>
                  <a:pt x="740" y="484"/>
                  <a:pt x="740" y="490"/>
                </a:cubicBezTo>
                <a:cubicBezTo>
                  <a:pt x="740" y="497"/>
                  <a:pt x="740" y="504"/>
                  <a:pt x="741" y="510"/>
                </a:cubicBezTo>
                <a:cubicBezTo>
                  <a:pt x="742" y="511"/>
                  <a:pt x="742" y="512"/>
                  <a:pt x="742" y="513"/>
                </a:cubicBezTo>
                <a:cubicBezTo>
                  <a:pt x="743" y="520"/>
                  <a:pt x="745" y="526"/>
                  <a:pt x="747" y="532"/>
                </a:cubicBezTo>
                <a:cubicBezTo>
                  <a:pt x="747" y="533"/>
                  <a:pt x="748" y="534"/>
                  <a:pt x="748" y="535"/>
                </a:cubicBezTo>
                <a:cubicBezTo>
                  <a:pt x="750" y="541"/>
                  <a:pt x="753" y="547"/>
                  <a:pt x="756" y="552"/>
                </a:cubicBezTo>
                <a:cubicBezTo>
                  <a:pt x="757" y="553"/>
                  <a:pt x="757" y="554"/>
                  <a:pt x="758" y="555"/>
                </a:cubicBezTo>
                <a:cubicBezTo>
                  <a:pt x="761" y="560"/>
                  <a:pt x="765" y="566"/>
                  <a:pt x="769" y="571"/>
                </a:cubicBezTo>
                <a:cubicBezTo>
                  <a:pt x="769" y="571"/>
                  <a:pt x="769" y="571"/>
                  <a:pt x="769" y="571"/>
                </a:cubicBezTo>
                <a:cubicBezTo>
                  <a:pt x="774" y="576"/>
                  <a:pt x="778" y="581"/>
                  <a:pt x="783" y="585"/>
                </a:cubicBezTo>
                <a:cubicBezTo>
                  <a:pt x="784" y="586"/>
                  <a:pt x="784" y="586"/>
                  <a:pt x="784" y="586"/>
                </a:cubicBezTo>
                <a:cubicBezTo>
                  <a:pt x="789" y="591"/>
                  <a:pt x="795" y="594"/>
                  <a:pt x="801" y="598"/>
                </a:cubicBezTo>
                <a:cubicBezTo>
                  <a:pt x="801" y="598"/>
                  <a:pt x="802" y="599"/>
                  <a:pt x="802" y="599"/>
                </a:cubicBezTo>
                <a:cubicBezTo>
                  <a:pt x="808" y="602"/>
                  <a:pt x="814" y="605"/>
                  <a:pt x="820" y="608"/>
                </a:cubicBezTo>
                <a:cubicBezTo>
                  <a:pt x="821" y="608"/>
                  <a:pt x="821" y="608"/>
                  <a:pt x="822" y="608"/>
                </a:cubicBezTo>
                <a:cubicBezTo>
                  <a:pt x="836" y="613"/>
                  <a:pt x="851" y="616"/>
                  <a:pt x="866" y="616"/>
                </a:cubicBezTo>
                <a:cubicBezTo>
                  <a:pt x="936" y="616"/>
                  <a:pt x="993" y="559"/>
                  <a:pt x="993" y="490"/>
                </a:cubicBezTo>
                <a:cubicBezTo>
                  <a:pt x="993" y="420"/>
                  <a:pt x="936" y="363"/>
                  <a:pt x="866" y="363"/>
                </a:cubicBezTo>
                <a:cubicBezTo>
                  <a:pt x="848" y="363"/>
                  <a:pt x="831" y="367"/>
                  <a:pt x="816" y="374"/>
                </a:cubicBezTo>
                <a:cubicBezTo>
                  <a:pt x="816" y="374"/>
                  <a:pt x="816" y="374"/>
                  <a:pt x="816" y="374"/>
                </a:cubicBezTo>
                <a:cubicBezTo>
                  <a:pt x="815" y="374"/>
                  <a:pt x="815" y="374"/>
                  <a:pt x="814" y="374"/>
                </a:cubicBezTo>
                <a:cubicBezTo>
                  <a:pt x="810" y="376"/>
                  <a:pt x="806" y="379"/>
                  <a:pt x="802" y="381"/>
                </a:cubicBezTo>
                <a:cubicBezTo>
                  <a:pt x="800" y="382"/>
                  <a:pt x="799" y="382"/>
                  <a:pt x="798" y="383"/>
                </a:cubicBezTo>
                <a:cubicBezTo>
                  <a:pt x="794" y="386"/>
                  <a:pt x="789" y="389"/>
                  <a:pt x="785" y="392"/>
                </a:cubicBezTo>
                <a:cubicBezTo>
                  <a:pt x="785" y="393"/>
                  <a:pt x="784" y="393"/>
                  <a:pt x="784" y="393"/>
                </a:cubicBezTo>
                <a:cubicBezTo>
                  <a:pt x="780" y="397"/>
                  <a:pt x="777" y="400"/>
                  <a:pt x="773" y="404"/>
                </a:cubicBezTo>
                <a:cubicBezTo>
                  <a:pt x="773" y="405"/>
                  <a:pt x="772" y="406"/>
                  <a:pt x="771" y="406"/>
                </a:cubicBezTo>
                <a:close/>
                <a:moveTo>
                  <a:pt x="570" y="253"/>
                </a:moveTo>
                <a:lnTo>
                  <a:pt x="570" y="253"/>
                </a:lnTo>
                <a:cubicBezTo>
                  <a:pt x="639" y="253"/>
                  <a:pt x="696" y="196"/>
                  <a:pt x="696" y="127"/>
                </a:cubicBezTo>
                <a:cubicBezTo>
                  <a:pt x="696" y="57"/>
                  <a:pt x="639" y="0"/>
                  <a:pt x="570" y="0"/>
                </a:cubicBezTo>
                <a:cubicBezTo>
                  <a:pt x="500" y="0"/>
                  <a:pt x="443" y="57"/>
                  <a:pt x="443" y="127"/>
                </a:cubicBezTo>
                <a:cubicBezTo>
                  <a:pt x="443" y="196"/>
                  <a:pt x="500" y="253"/>
                  <a:pt x="570" y="253"/>
                </a:cubicBezTo>
                <a:close/>
                <a:moveTo>
                  <a:pt x="688" y="609"/>
                </a:moveTo>
                <a:lnTo>
                  <a:pt x="688" y="609"/>
                </a:lnTo>
                <a:lnTo>
                  <a:pt x="688" y="513"/>
                </a:lnTo>
                <a:cubicBezTo>
                  <a:pt x="687" y="505"/>
                  <a:pt x="686" y="497"/>
                  <a:pt x="686" y="490"/>
                </a:cubicBezTo>
                <a:cubicBezTo>
                  <a:pt x="686" y="482"/>
                  <a:pt x="687" y="474"/>
                  <a:pt x="688" y="467"/>
                </a:cubicBezTo>
                <a:lnTo>
                  <a:pt x="688" y="461"/>
                </a:lnTo>
                <a:lnTo>
                  <a:pt x="689" y="461"/>
                </a:lnTo>
                <a:cubicBezTo>
                  <a:pt x="698" y="405"/>
                  <a:pt x="733" y="357"/>
                  <a:pt x="782" y="331"/>
                </a:cubicBezTo>
                <a:cubicBezTo>
                  <a:pt x="748" y="299"/>
                  <a:pt x="702" y="279"/>
                  <a:pt x="651" y="279"/>
                </a:cubicBezTo>
                <a:lnTo>
                  <a:pt x="488" y="279"/>
                </a:lnTo>
                <a:cubicBezTo>
                  <a:pt x="437" y="279"/>
                  <a:pt x="391" y="299"/>
                  <a:pt x="357" y="331"/>
                </a:cubicBezTo>
                <a:cubicBezTo>
                  <a:pt x="414" y="361"/>
                  <a:pt x="453" y="421"/>
                  <a:pt x="453" y="490"/>
                </a:cubicBezTo>
                <a:cubicBezTo>
                  <a:pt x="453" y="504"/>
                  <a:pt x="451" y="518"/>
                  <a:pt x="448" y="531"/>
                </a:cubicBezTo>
                <a:lnTo>
                  <a:pt x="448" y="608"/>
                </a:lnTo>
                <a:cubicBezTo>
                  <a:pt x="500" y="629"/>
                  <a:pt x="543" y="668"/>
                  <a:pt x="570" y="718"/>
                </a:cubicBezTo>
                <a:cubicBezTo>
                  <a:pt x="595" y="669"/>
                  <a:pt x="638" y="631"/>
                  <a:pt x="688" y="609"/>
                </a:cubicBezTo>
                <a:close/>
                <a:moveTo>
                  <a:pt x="512" y="725"/>
                </a:moveTo>
                <a:lnTo>
                  <a:pt x="512" y="725"/>
                </a:lnTo>
                <a:cubicBezTo>
                  <a:pt x="508" y="719"/>
                  <a:pt x="504" y="714"/>
                  <a:pt x="499" y="709"/>
                </a:cubicBezTo>
                <a:cubicBezTo>
                  <a:pt x="499" y="708"/>
                  <a:pt x="498" y="707"/>
                  <a:pt x="497" y="707"/>
                </a:cubicBezTo>
                <a:cubicBezTo>
                  <a:pt x="493" y="702"/>
                  <a:pt x="489" y="698"/>
                  <a:pt x="484" y="693"/>
                </a:cubicBezTo>
                <a:cubicBezTo>
                  <a:pt x="484" y="693"/>
                  <a:pt x="483" y="692"/>
                  <a:pt x="482" y="691"/>
                </a:cubicBezTo>
                <a:cubicBezTo>
                  <a:pt x="477" y="687"/>
                  <a:pt x="473" y="683"/>
                  <a:pt x="467" y="679"/>
                </a:cubicBezTo>
                <a:cubicBezTo>
                  <a:pt x="467" y="679"/>
                  <a:pt x="466" y="679"/>
                  <a:pt x="466" y="678"/>
                </a:cubicBezTo>
                <a:cubicBezTo>
                  <a:pt x="449" y="666"/>
                  <a:pt x="429" y="656"/>
                  <a:pt x="409" y="650"/>
                </a:cubicBezTo>
                <a:cubicBezTo>
                  <a:pt x="404" y="649"/>
                  <a:pt x="400" y="648"/>
                  <a:pt x="395" y="647"/>
                </a:cubicBezTo>
                <a:cubicBezTo>
                  <a:pt x="393" y="646"/>
                  <a:pt x="390" y="646"/>
                  <a:pt x="388" y="645"/>
                </a:cubicBezTo>
                <a:cubicBezTo>
                  <a:pt x="385" y="645"/>
                  <a:pt x="381" y="644"/>
                  <a:pt x="378" y="644"/>
                </a:cubicBezTo>
                <a:cubicBezTo>
                  <a:pt x="376" y="644"/>
                  <a:pt x="374" y="643"/>
                  <a:pt x="372" y="643"/>
                </a:cubicBezTo>
                <a:cubicBezTo>
                  <a:pt x="366" y="643"/>
                  <a:pt x="360" y="642"/>
                  <a:pt x="355" y="642"/>
                </a:cubicBezTo>
                <a:lnTo>
                  <a:pt x="191" y="642"/>
                </a:lnTo>
                <a:cubicBezTo>
                  <a:pt x="86" y="642"/>
                  <a:pt x="0" y="728"/>
                  <a:pt x="0" y="833"/>
                </a:cubicBezTo>
                <a:lnTo>
                  <a:pt x="0" y="1088"/>
                </a:lnTo>
                <a:lnTo>
                  <a:pt x="112" y="1088"/>
                </a:lnTo>
                <a:lnTo>
                  <a:pt x="112" y="824"/>
                </a:lnTo>
                <a:lnTo>
                  <a:pt x="151" y="824"/>
                </a:lnTo>
                <a:lnTo>
                  <a:pt x="151" y="1088"/>
                </a:lnTo>
                <a:lnTo>
                  <a:pt x="391" y="1088"/>
                </a:lnTo>
                <a:lnTo>
                  <a:pt x="391" y="824"/>
                </a:lnTo>
                <a:lnTo>
                  <a:pt x="430" y="824"/>
                </a:lnTo>
                <a:lnTo>
                  <a:pt x="430" y="1088"/>
                </a:lnTo>
                <a:lnTo>
                  <a:pt x="546" y="1088"/>
                </a:lnTo>
                <a:lnTo>
                  <a:pt x="546" y="833"/>
                </a:lnTo>
                <a:cubicBezTo>
                  <a:pt x="546" y="793"/>
                  <a:pt x="533" y="756"/>
                  <a:pt x="512" y="725"/>
                </a:cubicBezTo>
                <a:cubicBezTo>
                  <a:pt x="512" y="725"/>
                  <a:pt x="512" y="725"/>
                  <a:pt x="512" y="725"/>
                </a:cubicBezTo>
                <a:close/>
                <a:moveTo>
                  <a:pt x="948" y="642"/>
                </a:moveTo>
                <a:lnTo>
                  <a:pt x="948" y="642"/>
                </a:lnTo>
                <a:lnTo>
                  <a:pt x="785" y="642"/>
                </a:lnTo>
                <a:cubicBezTo>
                  <a:pt x="779" y="642"/>
                  <a:pt x="773" y="643"/>
                  <a:pt x="767" y="643"/>
                </a:cubicBezTo>
                <a:cubicBezTo>
                  <a:pt x="765" y="643"/>
                  <a:pt x="763" y="644"/>
                  <a:pt x="761" y="644"/>
                </a:cubicBezTo>
                <a:cubicBezTo>
                  <a:pt x="758" y="644"/>
                  <a:pt x="754" y="645"/>
                  <a:pt x="750" y="646"/>
                </a:cubicBezTo>
                <a:cubicBezTo>
                  <a:pt x="748" y="646"/>
                  <a:pt x="746" y="646"/>
                  <a:pt x="743" y="647"/>
                </a:cubicBezTo>
                <a:cubicBezTo>
                  <a:pt x="739" y="648"/>
                  <a:pt x="735" y="649"/>
                  <a:pt x="731" y="650"/>
                </a:cubicBezTo>
                <a:cubicBezTo>
                  <a:pt x="703" y="658"/>
                  <a:pt x="676" y="673"/>
                  <a:pt x="655" y="693"/>
                </a:cubicBezTo>
                <a:cubicBezTo>
                  <a:pt x="655" y="694"/>
                  <a:pt x="654" y="694"/>
                  <a:pt x="654" y="694"/>
                </a:cubicBezTo>
                <a:cubicBezTo>
                  <a:pt x="649" y="698"/>
                  <a:pt x="645" y="703"/>
                  <a:pt x="641" y="708"/>
                </a:cubicBezTo>
                <a:cubicBezTo>
                  <a:pt x="640" y="708"/>
                  <a:pt x="640" y="709"/>
                  <a:pt x="639" y="709"/>
                </a:cubicBezTo>
                <a:cubicBezTo>
                  <a:pt x="611" y="743"/>
                  <a:pt x="593" y="786"/>
                  <a:pt x="593" y="833"/>
                </a:cubicBezTo>
                <a:lnTo>
                  <a:pt x="593" y="1088"/>
                </a:lnTo>
                <a:lnTo>
                  <a:pt x="705" y="1088"/>
                </a:lnTo>
                <a:lnTo>
                  <a:pt x="705" y="824"/>
                </a:lnTo>
                <a:lnTo>
                  <a:pt x="744" y="824"/>
                </a:lnTo>
                <a:lnTo>
                  <a:pt x="744" y="1088"/>
                </a:lnTo>
                <a:lnTo>
                  <a:pt x="985" y="1088"/>
                </a:lnTo>
                <a:lnTo>
                  <a:pt x="985" y="824"/>
                </a:lnTo>
                <a:lnTo>
                  <a:pt x="1024" y="824"/>
                </a:lnTo>
                <a:lnTo>
                  <a:pt x="1024" y="1088"/>
                </a:lnTo>
                <a:lnTo>
                  <a:pt x="1139" y="1088"/>
                </a:lnTo>
                <a:lnTo>
                  <a:pt x="1139" y="833"/>
                </a:lnTo>
                <a:cubicBezTo>
                  <a:pt x="1139" y="728"/>
                  <a:pt x="1053" y="642"/>
                  <a:pt x="948" y="642"/>
                </a:cubicBezTo>
                <a:close/>
                <a:moveTo>
                  <a:pt x="273" y="616"/>
                </a:moveTo>
                <a:lnTo>
                  <a:pt x="273" y="616"/>
                </a:lnTo>
                <a:cubicBezTo>
                  <a:pt x="289" y="616"/>
                  <a:pt x="304" y="613"/>
                  <a:pt x="317" y="608"/>
                </a:cubicBezTo>
                <a:cubicBezTo>
                  <a:pt x="318" y="608"/>
                  <a:pt x="318" y="608"/>
                  <a:pt x="318" y="608"/>
                </a:cubicBezTo>
                <a:cubicBezTo>
                  <a:pt x="325" y="605"/>
                  <a:pt x="331" y="602"/>
                  <a:pt x="337" y="599"/>
                </a:cubicBezTo>
                <a:cubicBezTo>
                  <a:pt x="337" y="599"/>
                  <a:pt x="338" y="598"/>
                  <a:pt x="338" y="598"/>
                </a:cubicBezTo>
                <a:cubicBezTo>
                  <a:pt x="344" y="594"/>
                  <a:pt x="350" y="591"/>
                  <a:pt x="355" y="586"/>
                </a:cubicBezTo>
                <a:cubicBezTo>
                  <a:pt x="355" y="586"/>
                  <a:pt x="355" y="586"/>
                  <a:pt x="355" y="586"/>
                </a:cubicBezTo>
                <a:cubicBezTo>
                  <a:pt x="366" y="577"/>
                  <a:pt x="374" y="566"/>
                  <a:pt x="381" y="554"/>
                </a:cubicBezTo>
                <a:cubicBezTo>
                  <a:pt x="382" y="554"/>
                  <a:pt x="382" y="553"/>
                  <a:pt x="383" y="552"/>
                </a:cubicBezTo>
                <a:cubicBezTo>
                  <a:pt x="386" y="547"/>
                  <a:pt x="389" y="541"/>
                  <a:pt x="391" y="535"/>
                </a:cubicBezTo>
                <a:cubicBezTo>
                  <a:pt x="391" y="534"/>
                  <a:pt x="392" y="533"/>
                  <a:pt x="392" y="532"/>
                </a:cubicBezTo>
                <a:cubicBezTo>
                  <a:pt x="394" y="526"/>
                  <a:pt x="396" y="520"/>
                  <a:pt x="397" y="513"/>
                </a:cubicBezTo>
                <a:cubicBezTo>
                  <a:pt x="397" y="512"/>
                  <a:pt x="398" y="511"/>
                  <a:pt x="398" y="510"/>
                </a:cubicBezTo>
                <a:cubicBezTo>
                  <a:pt x="399" y="504"/>
                  <a:pt x="399" y="497"/>
                  <a:pt x="399" y="490"/>
                </a:cubicBezTo>
                <a:cubicBezTo>
                  <a:pt x="399" y="484"/>
                  <a:pt x="399" y="478"/>
                  <a:pt x="398" y="472"/>
                </a:cubicBezTo>
                <a:cubicBezTo>
                  <a:pt x="398" y="471"/>
                  <a:pt x="398" y="470"/>
                  <a:pt x="398" y="468"/>
                </a:cubicBezTo>
                <a:cubicBezTo>
                  <a:pt x="397" y="463"/>
                  <a:pt x="395" y="458"/>
                  <a:pt x="394" y="453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392" y="447"/>
                  <a:pt x="390" y="442"/>
                  <a:pt x="388" y="437"/>
                </a:cubicBezTo>
                <a:cubicBezTo>
                  <a:pt x="387" y="436"/>
                  <a:pt x="387" y="435"/>
                  <a:pt x="386" y="434"/>
                </a:cubicBezTo>
                <a:cubicBezTo>
                  <a:pt x="384" y="429"/>
                  <a:pt x="381" y="424"/>
                  <a:pt x="378" y="419"/>
                </a:cubicBezTo>
                <a:lnTo>
                  <a:pt x="378" y="419"/>
                </a:lnTo>
                <a:cubicBezTo>
                  <a:pt x="375" y="415"/>
                  <a:pt x="372" y="410"/>
                  <a:pt x="368" y="406"/>
                </a:cubicBezTo>
                <a:cubicBezTo>
                  <a:pt x="367" y="405"/>
                  <a:pt x="367" y="405"/>
                  <a:pt x="366" y="404"/>
                </a:cubicBezTo>
                <a:cubicBezTo>
                  <a:pt x="362" y="400"/>
                  <a:pt x="358" y="396"/>
                  <a:pt x="354" y="393"/>
                </a:cubicBezTo>
                <a:cubicBezTo>
                  <a:pt x="354" y="393"/>
                  <a:pt x="354" y="393"/>
                  <a:pt x="354" y="393"/>
                </a:cubicBezTo>
                <a:cubicBezTo>
                  <a:pt x="350" y="389"/>
                  <a:pt x="345" y="386"/>
                  <a:pt x="341" y="383"/>
                </a:cubicBezTo>
                <a:cubicBezTo>
                  <a:pt x="340" y="382"/>
                  <a:pt x="339" y="382"/>
                  <a:pt x="338" y="381"/>
                </a:cubicBezTo>
                <a:cubicBezTo>
                  <a:pt x="334" y="379"/>
                  <a:pt x="329" y="376"/>
                  <a:pt x="324" y="374"/>
                </a:cubicBezTo>
                <a:cubicBezTo>
                  <a:pt x="324" y="374"/>
                  <a:pt x="324" y="374"/>
                  <a:pt x="323" y="374"/>
                </a:cubicBezTo>
                <a:cubicBezTo>
                  <a:pt x="308" y="367"/>
                  <a:pt x="291" y="363"/>
                  <a:pt x="273" y="363"/>
                </a:cubicBezTo>
                <a:cubicBezTo>
                  <a:pt x="203" y="363"/>
                  <a:pt x="146" y="420"/>
                  <a:pt x="146" y="490"/>
                </a:cubicBezTo>
                <a:cubicBezTo>
                  <a:pt x="146" y="559"/>
                  <a:pt x="203" y="616"/>
                  <a:pt x="273" y="6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Oval 39"/>
          <p:cNvSpPr>
            <a:spLocks noChangeAspect="1" noChangeArrowheads="1"/>
          </p:cNvSpPr>
          <p:nvPr/>
        </p:nvSpPr>
        <p:spPr bwMode="auto">
          <a:xfrm>
            <a:off x="3336405" y="2806816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9" name="Oval 42"/>
          <p:cNvSpPr>
            <a:spLocks noChangeAspect="1" noChangeArrowheads="1"/>
          </p:cNvSpPr>
          <p:nvPr/>
        </p:nvSpPr>
        <p:spPr bwMode="auto">
          <a:xfrm>
            <a:off x="3352673" y="3402332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3608712" y="2738234"/>
            <a:ext cx="3463618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  <a:ea typeface="+mn-ea"/>
              </a:rPr>
              <a:t>后端开发：</a:t>
            </a:r>
            <a:r>
              <a:rPr lang="zh-CN" altLang="en-US" sz="1500" smtClean="0">
                <a:latin typeface="+mn-ea"/>
              </a:rPr>
              <a:t>服务器 </a:t>
            </a:r>
            <a:r>
              <a:rPr lang="en-US" altLang="zh-CN" sz="1500" smtClean="0">
                <a:latin typeface="+mn-ea"/>
              </a:rPr>
              <a:t>C#</a:t>
            </a:r>
            <a:r>
              <a:rPr lang="zh-CN" altLang="en-US" sz="1500" smtClean="0">
                <a:latin typeface="+mn-ea"/>
              </a:rPr>
              <a:t>，</a:t>
            </a:r>
            <a:r>
              <a:rPr lang="en-US" altLang="zh-CN" sz="1500" smtClean="0">
                <a:latin typeface="+mn-ea"/>
              </a:rPr>
              <a:t>net ,c++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4980" y="3333750"/>
            <a:ext cx="4233168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  <a:ea typeface="+mn-ea"/>
              </a:rPr>
              <a:t>数据库设计与管理：</a:t>
            </a:r>
            <a:r>
              <a:rPr lang="en-US" altLang="zh-CN" sz="1500" smtClean="0">
                <a:latin typeface="+mn-ea"/>
                <a:ea typeface="+mn-ea"/>
              </a:rPr>
              <a:t>sqlserver  mysql  oracle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2" name="Oval 39"/>
          <p:cNvSpPr>
            <a:spLocks noChangeAspect="1" noChangeArrowheads="1"/>
          </p:cNvSpPr>
          <p:nvPr/>
        </p:nvSpPr>
        <p:spPr bwMode="auto">
          <a:xfrm>
            <a:off x="3336405" y="3113891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8712" y="3045308"/>
            <a:ext cx="3463618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前端开发：</a:t>
            </a:r>
            <a:r>
              <a:rPr lang="en-US" altLang="zh-CN" sz="1500" smtClean="0">
                <a:latin typeface="+mn-ea"/>
              </a:rPr>
              <a:t>js,bootstrap,easyui ,vue.js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4" name="矩形 10"/>
          <p:cNvSpPr/>
          <p:nvPr/>
        </p:nvSpPr>
        <p:spPr>
          <a:xfrm>
            <a:off x="328464" y="142539"/>
            <a:ext cx="3481536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互联网岗位</a:t>
            </a:r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：程序开发方向</a:t>
            </a:r>
            <a:endParaRPr lang="zh-CN" altLang="en-US" sz="1600" b="1" dirty="0">
              <a:solidFill>
                <a:schemeClr val="accent5"/>
              </a:solidFill>
            </a:endParaRPr>
          </a:p>
        </p:txBody>
      </p:sp>
      <p:pic>
        <p:nvPicPr>
          <p:cNvPr id="15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00298" y="1500180"/>
            <a:ext cx="856282" cy="23431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25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3"/>
          <p:cNvCxnSpPr/>
          <p:nvPr/>
        </p:nvCxnSpPr>
        <p:spPr bwMode="auto">
          <a:xfrm>
            <a:off x="2437449" y="2568556"/>
            <a:ext cx="51825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组合 7"/>
          <p:cNvGrpSpPr/>
          <p:nvPr/>
        </p:nvGrpSpPr>
        <p:grpSpPr>
          <a:xfrm>
            <a:off x="761525" y="1733550"/>
            <a:ext cx="1725732" cy="1731170"/>
            <a:chOff x="6609209" y="790981"/>
            <a:chExt cx="2301875" cy="2308226"/>
          </a:xfrm>
        </p:grpSpPr>
        <p:sp>
          <p:nvSpPr>
            <p:cNvPr id="4" name="Oval 5"/>
            <p:cNvSpPr>
              <a:spLocks noChangeArrowheads="1"/>
            </p:cNvSpPr>
            <p:nvPr/>
          </p:nvSpPr>
          <p:spPr bwMode="auto">
            <a:xfrm>
              <a:off x="6609209" y="790981"/>
              <a:ext cx="2301875" cy="2308226"/>
            </a:xfrm>
            <a:prstGeom prst="ellipse">
              <a:avLst/>
            </a:prstGeom>
            <a:solidFill>
              <a:srgbClr val="EEF0F0"/>
            </a:soli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5" name="Freeform 6"/>
            <p:cNvSpPr>
              <a:spLocks noEditPoints="1"/>
            </p:cNvSpPr>
            <p:nvPr/>
          </p:nvSpPr>
          <p:spPr bwMode="auto">
            <a:xfrm>
              <a:off x="6733033" y="914806"/>
              <a:ext cx="2054225" cy="2058987"/>
            </a:xfrm>
            <a:custGeom>
              <a:avLst/>
              <a:gdLst>
                <a:gd name="T0" fmla="*/ 1653 w 3306"/>
                <a:gd name="T1" fmla="*/ 0 h 3306"/>
                <a:gd name="T2" fmla="*/ 3306 w 3306"/>
                <a:gd name="T3" fmla="*/ 1653 h 3306"/>
                <a:gd name="T4" fmla="*/ 1653 w 3306"/>
                <a:gd name="T5" fmla="*/ 3306 h 3306"/>
                <a:gd name="T6" fmla="*/ 0 w 3306"/>
                <a:gd name="T7" fmla="*/ 1653 h 3306"/>
                <a:gd name="T8" fmla="*/ 1653 w 3306"/>
                <a:gd name="T9" fmla="*/ 0 h 3306"/>
                <a:gd name="T10" fmla="*/ 1653 w 3306"/>
                <a:gd name="T11" fmla="*/ 112 h 3306"/>
                <a:gd name="T12" fmla="*/ 3193 w 3306"/>
                <a:gd name="T13" fmla="*/ 1653 h 3306"/>
                <a:gd name="T14" fmla="*/ 1653 w 3306"/>
                <a:gd name="T15" fmla="*/ 3193 h 3306"/>
                <a:gd name="T16" fmla="*/ 112 w 3306"/>
                <a:gd name="T17" fmla="*/ 1653 h 3306"/>
                <a:gd name="T18" fmla="*/ 1653 w 3306"/>
                <a:gd name="T19" fmla="*/ 112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6" h="3306">
                  <a:moveTo>
                    <a:pt x="1653" y="0"/>
                  </a:moveTo>
                  <a:cubicBezTo>
                    <a:pt x="2565" y="0"/>
                    <a:pt x="3306" y="740"/>
                    <a:pt x="3306" y="1653"/>
                  </a:cubicBezTo>
                  <a:cubicBezTo>
                    <a:pt x="3306" y="2565"/>
                    <a:pt x="2565" y="3306"/>
                    <a:pt x="1653" y="3306"/>
                  </a:cubicBezTo>
                  <a:cubicBezTo>
                    <a:pt x="740" y="3306"/>
                    <a:pt x="0" y="2565"/>
                    <a:pt x="0" y="1653"/>
                  </a:cubicBezTo>
                  <a:cubicBezTo>
                    <a:pt x="0" y="740"/>
                    <a:pt x="740" y="0"/>
                    <a:pt x="1653" y="0"/>
                  </a:cubicBezTo>
                  <a:close/>
                  <a:moveTo>
                    <a:pt x="1653" y="112"/>
                  </a:moveTo>
                  <a:cubicBezTo>
                    <a:pt x="2503" y="112"/>
                    <a:pt x="3193" y="802"/>
                    <a:pt x="3193" y="1653"/>
                  </a:cubicBezTo>
                  <a:cubicBezTo>
                    <a:pt x="3193" y="2503"/>
                    <a:pt x="2503" y="3193"/>
                    <a:pt x="1653" y="3193"/>
                  </a:cubicBezTo>
                  <a:cubicBezTo>
                    <a:pt x="802" y="3193"/>
                    <a:pt x="112" y="2503"/>
                    <a:pt x="112" y="1653"/>
                  </a:cubicBezTo>
                  <a:cubicBezTo>
                    <a:pt x="112" y="802"/>
                    <a:pt x="802" y="112"/>
                    <a:pt x="1653" y="112"/>
                  </a:cubicBezTo>
                  <a:close/>
                </a:path>
              </a:pathLst>
            </a:custGeom>
            <a:solidFill>
              <a:schemeClr val="accent5"/>
            </a:solidFill>
            <a:ln w="28575">
              <a:noFill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682902" y="1956556"/>
            <a:ext cx="4691645" cy="623229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ctr"/>
            <a:r>
              <a:rPr lang="zh-CN" altLang="en-US" sz="3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运营</a:t>
            </a:r>
            <a:r>
              <a:rPr lang="zh-CN" altLang="en-US" sz="3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方向</a:t>
            </a:r>
            <a:endParaRPr lang="zh-CN" altLang="en-US" sz="3600" b="1" dirty="0">
              <a:solidFill>
                <a:schemeClr val="accent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Freeform 10"/>
          <p:cNvSpPr>
            <a:spLocks noEditPoints="1"/>
          </p:cNvSpPr>
          <p:nvPr/>
        </p:nvSpPr>
        <p:spPr bwMode="auto">
          <a:xfrm>
            <a:off x="1111202" y="2012624"/>
            <a:ext cx="1026405" cy="990522"/>
          </a:xfrm>
          <a:custGeom>
            <a:avLst/>
            <a:gdLst>
              <a:gd name="T0" fmla="*/ 760 w 1139"/>
              <a:gd name="T1" fmla="*/ 420 h 1088"/>
              <a:gd name="T2" fmla="*/ 745 w 1139"/>
              <a:gd name="T3" fmla="*/ 452 h 1088"/>
              <a:gd name="T4" fmla="*/ 741 w 1139"/>
              <a:gd name="T5" fmla="*/ 473 h 1088"/>
              <a:gd name="T6" fmla="*/ 742 w 1139"/>
              <a:gd name="T7" fmla="*/ 513 h 1088"/>
              <a:gd name="T8" fmla="*/ 756 w 1139"/>
              <a:gd name="T9" fmla="*/ 552 h 1088"/>
              <a:gd name="T10" fmla="*/ 769 w 1139"/>
              <a:gd name="T11" fmla="*/ 571 h 1088"/>
              <a:gd name="T12" fmla="*/ 801 w 1139"/>
              <a:gd name="T13" fmla="*/ 598 h 1088"/>
              <a:gd name="T14" fmla="*/ 822 w 1139"/>
              <a:gd name="T15" fmla="*/ 608 h 1088"/>
              <a:gd name="T16" fmla="*/ 866 w 1139"/>
              <a:gd name="T17" fmla="*/ 363 h 1088"/>
              <a:gd name="T18" fmla="*/ 814 w 1139"/>
              <a:gd name="T19" fmla="*/ 374 h 1088"/>
              <a:gd name="T20" fmla="*/ 785 w 1139"/>
              <a:gd name="T21" fmla="*/ 392 h 1088"/>
              <a:gd name="T22" fmla="*/ 771 w 1139"/>
              <a:gd name="T23" fmla="*/ 406 h 1088"/>
              <a:gd name="T24" fmla="*/ 696 w 1139"/>
              <a:gd name="T25" fmla="*/ 127 h 1088"/>
              <a:gd name="T26" fmla="*/ 570 w 1139"/>
              <a:gd name="T27" fmla="*/ 253 h 1088"/>
              <a:gd name="T28" fmla="*/ 688 w 1139"/>
              <a:gd name="T29" fmla="*/ 513 h 1088"/>
              <a:gd name="T30" fmla="*/ 688 w 1139"/>
              <a:gd name="T31" fmla="*/ 461 h 1088"/>
              <a:gd name="T32" fmla="*/ 651 w 1139"/>
              <a:gd name="T33" fmla="*/ 279 h 1088"/>
              <a:gd name="T34" fmla="*/ 453 w 1139"/>
              <a:gd name="T35" fmla="*/ 490 h 1088"/>
              <a:gd name="T36" fmla="*/ 570 w 1139"/>
              <a:gd name="T37" fmla="*/ 718 h 1088"/>
              <a:gd name="T38" fmla="*/ 512 w 1139"/>
              <a:gd name="T39" fmla="*/ 725 h 1088"/>
              <a:gd name="T40" fmla="*/ 484 w 1139"/>
              <a:gd name="T41" fmla="*/ 693 h 1088"/>
              <a:gd name="T42" fmla="*/ 466 w 1139"/>
              <a:gd name="T43" fmla="*/ 678 h 1088"/>
              <a:gd name="T44" fmla="*/ 388 w 1139"/>
              <a:gd name="T45" fmla="*/ 645 h 1088"/>
              <a:gd name="T46" fmla="*/ 355 w 1139"/>
              <a:gd name="T47" fmla="*/ 642 h 1088"/>
              <a:gd name="T48" fmla="*/ 0 w 1139"/>
              <a:gd name="T49" fmla="*/ 1088 h 1088"/>
              <a:gd name="T50" fmla="*/ 151 w 1139"/>
              <a:gd name="T51" fmla="*/ 824 h 1088"/>
              <a:gd name="T52" fmla="*/ 391 w 1139"/>
              <a:gd name="T53" fmla="*/ 824 h 1088"/>
              <a:gd name="T54" fmla="*/ 546 w 1139"/>
              <a:gd name="T55" fmla="*/ 1088 h 1088"/>
              <a:gd name="T56" fmla="*/ 512 w 1139"/>
              <a:gd name="T57" fmla="*/ 725 h 1088"/>
              <a:gd name="T58" fmla="*/ 785 w 1139"/>
              <a:gd name="T59" fmla="*/ 642 h 1088"/>
              <a:gd name="T60" fmla="*/ 750 w 1139"/>
              <a:gd name="T61" fmla="*/ 646 h 1088"/>
              <a:gd name="T62" fmla="*/ 655 w 1139"/>
              <a:gd name="T63" fmla="*/ 693 h 1088"/>
              <a:gd name="T64" fmla="*/ 639 w 1139"/>
              <a:gd name="T65" fmla="*/ 709 h 1088"/>
              <a:gd name="T66" fmla="*/ 705 w 1139"/>
              <a:gd name="T67" fmla="*/ 1088 h 1088"/>
              <a:gd name="T68" fmla="*/ 744 w 1139"/>
              <a:gd name="T69" fmla="*/ 1088 h 1088"/>
              <a:gd name="T70" fmla="*/ 1024 w 1139"/>
              <a:gd name="T71" fmla="*/ 824 h 1088"/>
              <a:gd name="T72" fmla="*/ 1139 w 1139"/>
              <a:gd name="T73" fmla="*/ 833 h 1088"/>
              <a:gd name="T74" fmla="*/ 273 w 1139"/>
              <a:gd name="T75" fmla="*/ 616 h 1088"/>
              <a:gd name="T76" fmla="*/ 337 w 1139"/>
              <a:gd name="T77" fmla="*/ 599 h 1088"/>
              <a:gd name="T78" fmla="*/ 355 w 1139"/>
              <a:gd name="T79" fmla="*/ 586 h 1088"/>
              <a:gd name="T80" fmla="*/ 391 w 1139"/>
              <a:gd name="T81" fmla="*/ 535 h 1088"/>
              <a:gd name="T82" fmla="*/ 398 w 1139"/>
              <a:gd name="T83" fmla="*/ 510 h 1088"/>
              <a:gd name="T84" fmla="*/ 398 w 1139"/>
              <a:gd name="T85" fmla="*/ 468 h 1088"/>
              <a:gd name="T86" fmla="*/ 388 w 1139"/>
              <a:gd name="T87" fmla="*/ 437 h 1088"/>
              <a:gd name="T88" fmla="*/ 378 w 1139"/>
              <a:gd name="T89" fmla="*/ 419 h 1088"/>
              <a:gd name="T90" fmla="*/ 354 w 1139"/>
              <a:gd name="T91" fmla="*/ 393 h 1088"/>
              <a:gd name="T92" fmla="*/ 338 w 1139"/>
              <a:gd name="T93" fmla="*/ 381 h 1088"/>
              <a:gd name="T94" fmla="*/ 273 w 1139"/>
              <a:gd name="T95" fmla="*/ 363 h 10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39" h="1088">
                <a:moveTo>
                  <a:pt x="771" y="406"/>
                </a:moveTo>
                <a:cubicBezTo>
                  <a:pt x="767" y="411"/>
                  <a:pt x="764" y="415"/>
                  <a:pt x="761" y="419"/>
                </a:cubicBezTo>
                <a:cubicBezTo>
                  <a:pt x="761" y="420"/>
                  <a:pt x="761" y="420"/>
                  <a:pt x="760" y="420"/>
                </a:cubicBezTo>
                <a:cubicBezTo>
                  <a:pt x="758" y="424"/>
                  <a:pt x="755" y="429"/>
                  <a:pt x="753" y="433"/>
                </a:cubicBezTo>
                <a:cubicBezTo>
                  <a:pt x="752" y="435"/>
                  <a:pt x="752" y="436"/>
                  <a:pt x="751" y="437"/>
                </a:cubicBezTo>
                <a:cubicBezTo>
                  <a:pt x="749" y="442"/>
                  <a:pt x="747" y="447"/>
                  <a:pt x="745" y="452"/>
                </a:cubicBezTo>
                <a:cubicBezTo>
                  <a:pt x="745" y="452"/>
                  <a:pt x="745" y="453"/>
                  <a:pt x="745" y="453"/>
                </a:cubicBezTo>
                <a:cubicBezTo>
                  <a:pt x="744" y="458"/>
                  <a:pt x="742" y="463"/>
                  <a:pt x="741" y="468"/>
                </a:cubicBezTo>
                <a:cubicBezTo>
                  <a:pt x="741" y="470"/>
                  <a:pt x="741" y="471"/>
                  <a:pt x="741" y="473"/>
                </a:cubicBezTo>
                <a:cubicBezTo>
                  <a:pt x="740" y="478"/>
                  <a:pt x="740" y="484"/>
                  <a:pt x="740" y="490"/>
                </a:cubicBezTo>
                <a:cubicBezTo>
                  <a:pt x="740" y="497"/>
                  <a:pt x="740" y="504"/>
                  <a:pt x="741" y="510"/>
                </a:cubicBezTo>
                <a:cubicBezTo>
                  <a:pt x="742" y="511"/>
                  <a:pt x="742" y="512"/>
                  <a:pt x="742" y="513"/>
                </a:cubicBezTo>
                <a:cubicBezTo>
                  <a:pt x="743" y="520"/>
                  <a:pt x="745" y="526"/>
                  <a:pt x="747" y="532"/>
                </a:cubicBezTo>
                <a:cubicBezTo>
                  <a:pt x="747" y="533"/>
                  <a:pt x="748" y="534"/>
                  <a:pt x="748" y="535"/>
                </a:cubicBezTo>
                <a:cubicBezTo>
                  <a:pt x="750" y="541"/>
                  <a:pt x="753" y="547"/>
                  <a:pt x="756" y="552"/>
                </a:cubicBezTo>
                <a:cubicBezTo>
                  <a:pt x="757" y="553"/>
                  <a:pt x="757" y="554"/>
                  <a:pt x="758" y="555"/>
                </a:cubicBezTo>
                <a:cubicBezTo>
                  <a:pt x="761" y="560"/>
                  <a:pt x="765" y="566"/>
                  <a:pt x="769" y="571"/>
                </a:cubicBezTo>
                <a:cubicBezTo>
                  <a:pt x="769" y="571"/>
                  <a:pt x="769" y="571"/>
                  <a:pt x="769" y="571"/>
                </a:cubicBezTo>
                <a:cubicBezTo>
                  <a:pt x="774" y="576"/>
                  <a:pt x="778" y="581"/>
                  <a:pt x="783" y="585"/>
                </a:cubicBezTo>
                <a:cubicBezTo>
                  <a:pt x="784" y="586"/>
                  <a:pt x="784" y="586"/>
                  <a:pt x="784" y="586"/>
                </a:cubicBezTo>
                <a:cubicBezTo>
                  <a:pt x="789" y="591"/>
                  <a:pt x="795" y="594"/>
                  <a:pt x="801" y="598"/>
                </a:cubicBezTo>
                <a:cubicBezTo>
                  <a:pt x="801" y="598"/>
                  <a:pt x="802" y="599"/>
                  <a:pt x="802" y="599"/>
                </a:cubicBezTo>
                <a:cubicBezTo>
                  <a:pt x="808" y="602"/>
                  <a:pt x="814" y="605"/>
                  <a:pt x="820" y="608"/>
                </a:cubicBezTo>
                <a:cubicBezTo>
                  <a:pt x="821" y="608"/>
                  <a:pt x="821" y="608"/>
                  <a:pt x="822" y="608"/>
                </a:cubicBezTo>
                <a:cubicBezTo>
                  <a:pt x="836" y="613"/>
                  <a:pt x="851" y="616"/>
                  <a:pt x="866" y="616"/>
                </a:cubicBezTo>
                <a:cubicBezTo>
                  <a:pt x="936" y="616"/>
                  <a:pt x="993" y="559"/>
                  <a:pt x="993" y="490"/>
                </a:cubicBezTo>
                <a:cubicBezTo>
                  <a:pt x="993" y="420"/>
                  <a:pt x="936" y="363"/>
                  <a:pt x="866" y="363"/>
                </a:cubicBezTo>
                <a:cubicBezTo>
                  <a:pt x="848" y="363"/>
                  <a:pt x="831" y="367"/>
                  <a:pt x="816" y="374"/>
                </a:cubicBezTo>
                <a:cubicBezTo>
                  <a:pt x="816" y="374"/>
                  <a:pt x="816" y="374"/>
                  <a:pt x="816" y="374"/>
                </a:cubicBezTo>
                <a:cubicBezTo>
                  <a:pt x="815" y="374"/>
                  <a:pt x="815" y="374"/>
                  <a:pt x="814" y="374"/>
                </a:cubicBezTo>
                <a:cubicBezTo>
                  <a:pt x="810" y="376"/>
                  <a:pt x="806" y="379"/>
                  <a:pt x="802" y="381"/>
                </a:cubicBezTo>
                <a:cubicBezTo>
                  <a:pt x="800" y="382"/>
                  <a:pt x="799" y="382"/>
                  <a:pt x="798" y="383"/>
                </a:cubicBezTo>
                <a:cubicBezTo>
                  <a:pt x="794" y="386"/>
                  <a:pt x="789" y="389"/>
                  <a:pt x="785" y="392"/>
                </a:cubicBezTo>
                <a:cubicBezTo>
                  <a:pt x="785" y="393"/>
                  <a:pt x="784" y="393"/>
                  <a:pt x="784" y="393"/>
                </a:cubicBezTo>
                <a:cubicBezTo>
                  <a:pt x="780" y="397"/>
                  <a:pt x="777" y="400"/>
                  <a:pt x="773" y="404"/>
                </a:cubicBezTo>
                <a:cubicBezTo>
                  <a:pt x="773" y="405"/>
                  <a:pt x="772" y="406"/>
                  <a:pt x="771" y="406"/>
                </a:cubicBezTo>
                <a:close/>
                <a:moveTo>
                  <a:pt x="570" y="253"/>
                </a:moveTo>
                <a:lnTo>
                  <a:pt x="570" y="253"/>
                </a:lnTo>
                <a:cubicBezTo>
                  <a:pt x="639" y="253"/>
                  <a:pt x="696" y="196"/>
                  <a:pt x="696" y="127"/>
                </a:cubicBezTo>
                <a:cubicBezTo>
                  <a:pt x="696" y="57"/>
                  <a:pt x="639" y="0"/>
                  <a:pt x="570" y="0"/>
                </a:cubicBezTo>
                <a:cubicBezTo>
                  <a:pt x="500" y="0"/>
                  <a:pt x="443" y="57"/>
                  <a:pt x="443" y="127"/>
                </a:cubicBezTo>
                <a:cubicBezTo>
                  <a:pt x="443" y="196"/>
                  <a:pt x="500" y="253"/>
                  <a:pt x="570" y="253"/>
                </a:cubicBezTo>
                <a:close/>
                <a:moveTo>
                  <a:pt x="688" y="609"/>
                </a:moveTo>
                <a:lnTo>
                  <a:pt x="688" y="609"/>
                </a:lnTo>
                <a:lnTo>
                  <a:pt x="688" y="513"/>
                </a:lnTo>
                <a:cubicBezTo>
                  <a:pt x="687" y="505"/>
                  <a:pt x="686" y="497"/>
                  <a:pt x="686" y="490"/>
                </a:cubicBezTo>
                <a:cubicBezTo>
                  <a:pt x="686" y="482"/>
                  <a:pt x="687" y="474"/>
                  <a:pt x="688" y="467"/>
                </a:cubicBezTo>
                <a:lnTo>
                  <a:pt x="688" y="461"/>
                </a:lnTo>
                <a:lnTo>
                  <a:pt x="689" y="461"/>
                </a:lnTo>
                <a:cubicBezTo>
                  <a:pt x="698" y="405"/>
                  <a:pt x="733" y="357"/>
                  <a:pt x="782" y="331"/>
                </a:cubicBezTo>
                <a:cubicBezTo>
                  <a:pt x="748" y="299"/>
                  <a:pt x="702" y="279"/>
                  <a:pt x="651" y="279"/>
                </a:cubicBezTo>
                <a:lnTo>
                  <a:pt x="488" y="279"/>
                </a:lnTo>
                <a:cubicBezTo>
                  <a:pt x="437" y="279"/>
                  <a:pt x="391" y="299"/>
                  <a:pt x="357" y="331"/>
                </a:cubicBezTo>
                <a:cubicBezTo>
                  <a:pt x="414" y="361"/>
                  <a:pt x="453" y="421"/>
                  <a:pt x="453" y="490"/>
                </a:cubicBezTo>
                <a:cubicBezTo>
                  <a:pt x="453" y="504"/>
                  <a:pt x="451" y="518"/>
                  <a:pt x="448" y="531"/>
                </a:cubicBezTo>
                <a:lnTo>
                  <a:pt x="448" y="608"/>
                </a:lnTo>
                <a:cubicBezTo>
                  <a:pt x="500" y="629"/>
                  <a:pt x="543" y="668"/>
                  <a:pt x="570" y="718"/>
                </a:cubicBezTo>
                <a:cubicBezTo>
                  <a:pt x="595" y="669"/>
                  <a:pt x="638" y="631"/>
                  <a:pt x="688" y="609"/>
                </a:cubicBezTo>
                <a:close/>
                <a:moveTo>
                  <a:pt x="512" y="725"/>
                </a:moveTo>
                <a:lnTo>
                  <a:pt x="512" y="725"/>
                </a:lnTo>
                <a:cubicBezTo>
                  <a:pt x="508" y="719"/>
                  <a:pt x="504" y="714"/>
                  <a:pt x="499" y="709"/>
                </a:cubicBezTo>
                <a:cubicBezTo>
                  <a:pt x="499" y="708"/>
                  <a:pt x="498" y="707"/>
                  <a:pt x="497" y="707"/>
                </a:cubicBezTo>
                <a:cubicBezTo>
                  <a:pt x="493" y="702"/>
                  <a:pt x="489" y="698"/>
                  <a:pt x="484" y="693"/>
                </a:cubicBezTo>
                <a:cubicBezTo>
                  <a:pt x="484" y="693"/>
                  <a:pt x="483" y="692"/>
                  <a:pt x="482" y="691"/>
                </a:cubicBezTo>
                <a:cubicBezTo>
                  <a:pt x="477" y="687"/>
                  <a:pt x="473" y="683"/>
                  <a:pt x="467" y="679"/>
                </a:cubicBezTo>
                <a:cubicBezTo>
                  <a:pt x="467" y="679"/>
                  <a:pt x="466" y="679"/>
                  <a:pt x="466" y="678"/>
                </a:cubicBezTo>
                <a:cubicBezTo>
                  <a:pt x="449" y="666"/>
                  <a:pt x="429" y="656"/>
                  <a:pt x="409" y="650"/>
                </a:cubicBezTo>
                <a:cubicBezTo>
                  <a:pt x="404" y="649"/>
                  <a:pt x="400" y="648"/>
                  <a:pt x="395" y="647"/>
                </a:cubicBezTo>
                <a:cubicBezTo>
                  <a:pt x="393" y="646"/>
                  <a:pt x="390" y="646"/>
                  <a:pt x="388" y="645"/>
                </a:cubicBezTo>
                <a:cubicBezTo>
                  <a:pt x="385" y="645"/>
                  <a:pt x="381" y="644"/>
                  <a:pt x="378" y="644"/>
                </a:cubicBezTo>
                <a:cubicBezTo>
                  <a:pt x="376" y="644"/>
                  <a:pt x="374" y="643"/>
                  <a:pt x="372" y="643"/>
                </a:cubicBezTo>
                <a:cubicBezTo>
                  <a:pt x="366" y="643"/>
                  <a:pt x="360" y="642"/>
                  <a:pt x="355" y="642"/>
                </a:cubicBezTo>
                <a:lnTo>
                  <a:pt x="191" y="642"/>
                </a:lnTo>
                <a:cubicBezTo>
                  <a:pt x="86" y="642"/>
                  <a:pt x="0" y="728"/>
                  <a:pt x="0" y="833"/>
                </a:cubicBezTo>
                <a:lnTo>
                  <a:pt x="0" y="1088"/>
                </a:lnTo>
                <a:lnTo>
                  <a:pt x="112" y="1088"/>
                </a:lnTo>
                <a:lnTo>
                  <a:pt x="112" y="824"/>
                </a:lnTo>
                <a:lnTo>
                  <a:pt x="151" y="824"/>
                </a:lnTo>
                <a:lnTo>
                  <a:pt x="151" y="1088"/>
                </a:lnTo>
                <a:lnTo>
                  <a:pt x="391" y="1088"/>
                </a:lnTo>
                <a:lnTo>
                  <a:pt x="391" y="824"/>
                </a:lnTo>
                <a:lnTo>
                  <a:pt x="430" y="824"/>
                </a:lnTo>
                <a:lnTo>
                  <a:pt x="430" y="1088"/>
                </a:lnTo>
                <a:lnTo>
                  <a:pt x="546" y="1088"/>
                </a:lnTo>
                <a:lnTo>
                  <a:pt x="546" y="833"/>
                </a:lnTo>
                <a:cubicBezTo>
                  <a:pt x="546" y="793"/>
                  <a:pt x="533" y="756"/>
                  <a:pt x="512" y="725"/>
                </a:cubicBezTo>
                <a:cubicBezTo>
                  <a:pt x="512" y="725"/>
                  <a:pt x="512" y="725"/>
                  <a:pt x="512" y="725"/>
                </a:cubicBezTo>
                <a:close/>
                <a:moveTo>
                  <a:pt x="948" y="642"/>
                </a:moveTo>
                <a:lnTo>
                  <a:pt x="948" y="642"/>
                </a:lnTo>
                <a:lnTo>
                  <a:pt x="785" y="642"/>
                </a:lnTo>
                <a:cubicBezTo>
                  <a:pt x="779" y="642"/>
                  <a:pt x="773" y="643"/>
                  <a:pt x="767" y="643"/>
                </a:cubicBezTo>
                <a:cubicBezTo>
                  <a:pt x="765" y="643"/>
                  <a:pt x="763" y="644"/>
                  <a:pt x="761" y="644"/>
                </a:cubicBezTo>
                <a:cubicBezTo>
                  <a:pt x="758" y="644"/>
                  <a:pt x="754" y="645"/>
                  <a:pt x="750" y="646"/>
                </a:cubicBezTo>
                <a:cubicBezTo>
                  <a:pt x="748" y="646"/>
                  <a:pt x="746" y="646"/>
                  <a:pt x="743" y="647"/>
                </a:cubicBezTo>
                <a:cubicBezTo>
                  <a:pt x="739" y="648"/>
                  <a:pt x="735" y="649"/>
                  <a:pt x="731" y="650"/>
                </a:cubicBezTo>
                <a:cubicBezTo>
                  <a:pt x="703" y="658"/>
                  <a:pt x="676" y="673"/>
                  <a:pt x="655" y="693"/>
                </a:cubicBezTo>
                <a:cubicBezTo>
                  <a:pt x="655" y="694"/>
                  <a:pt x="654" y="694"/>
                  <a:pt x="654" y="694"/>
                </a:cubicBezTo>
                <a:cubicBezTo>
                  <a:pt x="649" y="698"/>
                  <a:pt x="645" y="703"/>
                  <a:pt x="641" y="708"/>
                </a:cubicBezTo>
                <a:cubicBezTo>
                  <a:pt x="640" y="708"/>
                  <a:pt x="640" y="709"/>
                  <a:pt x="639" y="709"/>
                </a:cubicBezTo>
                <a:cubicBezTo>
                  <a:pt x="611" y="743"/>
                  <a:pt x="593" y="786"/>
                  <a:pt x="593" y="833"/>
                </a:cubicBezTo>
                <a:lnTo>
                  <a:pt x="593" y="1088"/>
                </a:lnTo>
                <a:lnTo>
                  <a:pt x="705" y="1088"/>
                </a:lnTo>
                <a:lnTo>
                  <a:pt x="705" y="824"/>
                </a:lnTo>
                <a:lnTo>
                  <a:pt x="744" y="824"/>
                </a:lnTo>
                <a:lnTo>
                  <a:pt x="744" y="1088"/>
                </a:lnTo>
                <a:lnTo>
                  <a:pt x="985" y="1088"/>
                </a:lnTo>
                <a:lnTo>
                  <a:pt x="985" y="824"/>
                </a:lnTo>
                <a:lnTo>
                  <a:pt x="1024" y="824"/>
                </a:lnTo>
                <a:lnTo>
                  <a:pt x="1024" y="1088"/>
                </a:lnTo>
                <a:lnTo>
                  <a:pt x="1139" y="1088"/>
                </a:lnTo>
                <a:lnTo>
                  <a:pt x="1139" y="833"/>
                </a:lnTo>
                <a:cubicBezTo>
                  <a:pt x="1139" y="728"/>
                  <a:pt x="1053" y="642"/>
                  <a:pt x="948" y="642"/>
                </a:cubicBezTo>
                <a:close/>
                <a:moveTo>
                  <a:pt x="273" y="616"/>
                </a:moveTo>
                <a:lnTo>
                  <a:pt x="273" y="616"/>
                </a:lnTo>
                <a:cubicBezTo>
                  <a:pt x="289" y="616"/>
                  <a:pt x="304" y="613"/>
                  <a:pt x="317" y="608"/>
                </a:cubicBezTo>
                <a:cubicBezTo>
                  <a:pt x="318" y="608"/>
                  <a:pt x="318" y="608"/>
                  <a:pt x="318" y="608"/>
                </a:cubicBezTo>
                <a:cubicBezTo>
                  <a:pt x="325" y="605"/>
                  <a:pt x="331" y="602"/>
                  <a:pt x="337" y="599"/>
                </a:cubicBezTo>
                <a:cubicBezTo>
                  <a:pt x="337" y="599"/>
                  <a:pt x="338" y="598"/>
                  <a:pt x="338" y="598"/>
                </a:cubicBezTo>
                <a:cubicBezTo>
                  <a:pt x="344" y="594"/>
                  <a:pt x="350" y="591"/>
                  <a:pt x="355" y="586"/>
                </a:cubicBezTo>
                <a:cubicBezTo>
                  <a:pt x="355" y="586"/>
                  <a:pt x="355" y="586"/>
                  <a:pt x="355" y="586"/>
                </a:cubicBezTo>
                <a:cubicBezTo>
                  <a:pt x="366" y="577"/>
                  <a:pt x="374" y="566"/>
                  <a:pt x="381" y="554"/>
                </a:cubicBezTo>
                <a:cubicBezTo>
                  <a:pt x="382" y="554"/>
                  <a:pt x="382" y="553"/>
                  <a:pt x="383" y="552"/>
                </a:cubicBezTo>
                <a:cubicBezTo>
                  <a:pt x="386" y="547"/>
                  <a:pt x="389" y="541"/>
                  <a:pt x="391" y="535"/>
                </a:cubicBezTo>
                <a:cubicBezTo>
                  <a:pt x="391" y="534"/>
                  <a:pt x="392" y="533"/>
                  <a:pt x="392" y="532"/>
                </a:cubicBezTo>
                <a:cubicBezTo>
                  <a:pt x="394" y="526"/>
                  <a:pt x="396" y="520"/>
                  <a:pt x="397" y="513"/>
                </a:cubicBezTo>
                <a:cubicBezTo>
                  <a:pt x="397" y="512"/>
                  <a:pt x="398" y="511"/>
                  <a:pt x="398" y="510"/>
                </a:cubicBezTo>
                <a:cubicBezTo>
                  <a:pt x="399" y="504"/>
                  <a:pt x="399" y="497"/>
                  <a:pt x="399" y="490"/>
                </a:cubicBezTo>
                <a:cubicBezTo>
                  <a:pt x="399" y="484"/>
                  <a:pt x="399" y="478"/>
                  <a:pt x="398" y="472"/>
                </a:cubicBezTo>
                <a:cubicBezTo>
                  <a:pt x="398" y="471"/>
                  <a:pt x="398" y="470"/>
                  <a:pt x="398" y="468"/>
                </a:cubicBezTo>
                <a:cubicBezTo>
                  <a:pt x="397" y="463"/>
                  <a:pt x="395" y="458"/>
                  <a:pt x="394" y="453"/>
                </a:cubicBezTo>
                <a:cubicBezTo>
                  <a:pt x="394" y="452"/>
                  <a:pt x="394" y="452"/>
                  <a:pt x="394" y="452"/>
                </a:cubicBezTo>
                <a:cubicBezTo>
                  <a:pt x="392" y="447"/>
                  <a:pt x="390" y="442"/>
                  <a:pt x="388" y="437"/>
                </a:cubicBezTo>
                <a:cubicBezTo>
                  <a:pt x="387" y="436"/>
                  <a:pt x="387" y="435"/>
                  <a:pt x="386" y="434"/>
                </a:cubicBezTo>
                <a:cubicBezTo>
                  <a:pt x="384" y="429"/>
                  <a:pt x="381" y="424"/>
                  <a:pt x="378" y="419"/>
                </a:cubicBezTo>
                <a:lnTo>
                  <a:pt x="378" y="419"/>
                </a:lnTo>
                <a:cubicBezTo>
                  <a:pt x="375" y="415"/>
                  <a:pt x="372" y="410"/>
                  <a:pt x="368" y="406"/>
                </a:cubicBezTo>
                <a:cubicBezTo>
                  <a:pt x="367" y="405"/>
                  <a:pt x="367" y="405"/>
                  <a:pt x="366" y="404"/>
                </a:cubicBezTo>
                <a:cubicBezTo>
                  <a:pt x="362" y="400"/>
                  <a:pt x="358" y="396"/>
                  <a:pt x="354" y="393"/>
                </a:cubicBezTo>
                <a:cubicBezTo>
                  <a:pt x="354" y="393"/>
                  <a:pt x="354" y="393"/>
                  <a:pt x="354" y="393"/>
                </a:cubicBezTo>
                <a:cubicBezTo>
                  <a:pt x="350" y="389"/>
                  <a:pt x="345" y="386"/>
                  <a:pt x="341" y="383"/>
                </a:cubicBezTo>
                <a:cubicBezTo>
                  <a:pt x="340" y="382"/>
                  <a:pt x="339" y="382"/>
                  <a:pt x="338" y="381"/>
                </a:cubicBezTo>
                <a:cubicBezTo>
                  <a:pt x="334" y="379"/>
                  <a:pt x="329" y="376"/>
                  <a:pt x="324" y="374"/>
                </a:cubicBezTo>
                <a:cubicBezTo>
                  <a:pt x="324" y="374"/>
                  <a:pt x="324" y="374"/>
                  <a:pt x="323" y="374"/>
                </a:cubicBezTo>
                <a:cubicBezTo>
                  <a:pt x="308" y="367"/>
                  <a:pt x="291" y="363"/>
                  <a:pt x="273" y="363"/>
                </a:cubicBezTo>
                <a:cubicBezTo>
                  <a:pt x="203" y="363"/>
                  <a:pt x="146" y="420"/>
                  <a:pt x="146" y="490"/>
                </a:cubicBezTo>
                <a:cubicBezTo>
                  <a:pt x="146" y="559"/>
                  <a:pt x="203" y="616"/>
                  <a:pt x="273" y="616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8" name="Oval 39"/>
          <p:cNvSpPr>
            <a:spLocks noChangeAspect="1" noChangeArrowheads="1"/>
          </p:cNvSpPr>
          <p:nvPr/>
        </p:nvSpPr>
        <p:spPr bwMode="auto">
          <a:xfrm>
            <a:off x="3336405" y="2806816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9" name="Oval 42"/>
          <p:cNvSpPr>
            <a:spLocks noChangeAspect="1" noChangeArrowheads="1"/>
          </p:cNvSpPr>
          <p:nvPr/>
        </p:nvSpPr>
        <p:spPr bwMode="auto">
          <a:xfrm>
            <a:off x="3352673" y="3402332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10" name="TextBox 9"/>
          <p:cNvSpPr txBox="1"/>
          <p:nvPr/>
        </p:nvSpPr>
        <p:spPr>
          <a:xfrm>
            <a:off x="3608712" y="2738234"/>
            <a:ext cx="3606494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  <a:ea typeface="+mn-ea"/>
              </a:rPr>
              <a:t>关键词</a:t>
            </a:r>
            <a:r>
              <a:rPr lang="en-US" altLang="zh-CN" sz="1500" smtClean="0">
                <a:latin typeface="+mn-ea"/>
                <a:ea typeface="+mn-ea"/>
              </a:rPr>
              <a:t>SEO</a:t>
            </a:r>
            <a:r>
              <a:rPr lang="zh-CN" altLang="en-US" sz="1500" smtClean="0">
                <a:latin typeface="+mn-ea"/>
                <a:ea typeface="+mn-ea"/>
              </a:rPr>
              <a:t>优化：关键词分析</a:t>
            </a:r>
            <a:r>
              <a:rPr lang="en-US" altLang="zh-CN" sz="1500" smtClean="0">
                <a:latin typeface="+mn-ea"/>
                <a:ea typeface="+mn-ea"/>
              </a:rPr>
              <a:t>+</a:t>
            </a:r>
            <a:r>
              <a:rPr lang="zh-CN" altLang="en-US" sz="1500" smtClean="0">
                <a:latin typeface="+mn-ea"/>
                <a:ea typeface="+mn-ea"/>
              </a:rPr>
              <a:t>爬虫分析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24980" y="3333750"/>
            <a:ext cx="3804540" cy="530896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计算机</a:t>
            </a:r>
            <a:r>
              <a:rPr lang="zh-CN" altLang="en-US" sz="1500" smtClean="0">
                <a:latin typeface="+mn-ea"/>
              </a:rPr>
              <a:t>软硬件</a:t>
            </a:r>
            <a:r>
              <a:rPr lang="zh-CN" altLang="en-US" sz="1500" smtClean="0">
                <a:latin typeface="+mn-ea"/>
              </a:rPr>
              <a:t>维护：系统与办公设备</a:t>
            </a:r>
            <a:endParaRPr lang="zh-CN" altLang="en-US" sz="1500" smtClean="0">
              <a:latin typeface="+mn-ea"/>
            </a:endParaRPr>
          </a:p>
          <a:p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2" name="Oval 39"/>
          <p:cNvSpPr>
            <a:spLocks noChangeAspect="1" noChangeArrowheads="1"/>
          </p:cNvSpPr>
          <p:nvPr/>
        </p:nvSpPr>
        <p:spPr bwMode="auto">
          <a:xfrm>
            <a:off x="3336405" y="3113891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/>
          </a:p>
        </p:txBody>
      </p:sp>
      <p:sp>
        <p:nvSpPr>
          <p:cNvPr id="13" name="TextBox 12"/>
          <p:cNvSpPr txBox="1"/>
          <p:nvPr/>
        </p:nvSpPr>
        <p:spPr>
          <a:xfrm>
            <a:off x="3608712" y="3045308"/>
            <a:ext cx="3463618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网站内容编辑：文字</a:t>
            </a:r>
            <a:r>
              <a:rPr lang="en-US" altLang="zh-CN" sz="1500" smtClean="0">
                <a:latin typeface="+mn-ea"/>
              </a:rPr>
              <a:t>+html</a:t>
            </a:r>
            <a:r>
              <a:rPr lang="zh-CN" altLang="en-US" sz="1500" smtClean="0">
                <a:latin typeface="+mn-ea"/>
              </a:rPr>
              <a:t>编辑</a:t>
            </a:r>
            <a:endParaRPr lang="zh-CN" altLang="en-US" sz="1500" dirty="0">
              <a:latin typeface="+mn-ea"/>
              <a:ea typeface="+mn-ea"/>
            </a:endParaRPr>
          </a:p>
        </p:txBody>
      </p:sp>
      <p:sp>
        <p:nvSpPr>
          <p:cNvPr id="14" name="矩形 10"/>
          <p:cNvSpPr/>
          <p:nvPr/>
        </p:nvSpPr>
        <p:spPr>
          <a:xfrm>
            <a:off x="328464" y="142539"/>
            <a:ext cx="3481536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互联网岗位</a:t>
            </a:r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：运营岗位方向</a:t>
            </a:r>
            <a:endParaRPr lang="zh-CN" altLang="en-US" sz="1600" b="1" dirty="0">
              <a:solidFill>
                <a:schemeClr val="accent5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5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65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3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0"/>
          <p:cNvSpPr/>
          <p:nvPr/>
        </p:nvSpPr>
        <p:spPr>
          <a:xfrm>
            <a:off x="328464" y="142539"/>
            <a:ext cx="3024336" cy="432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</a:t>
            </a:r>
            <a:r>
              <a:rPr lang="zh-CN" altLang="en-US" sz="1600" b="1" smtClean="0">
                <a:solidFill>
                  <a:schemeClr val="accent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个人发展规划</a:t>
            </a:r>
            <a:endParaRPr lang="zh-CN" altLang="en-US" sz="1600" b="1" dirty="0">
              <a:solidFill>
                <a:schemeClr val="accent5"/>
              </a:solidFill>
            </a:endParaRPr>
          </a:p>
        </p:txBody>
      </p:sp>
      <p:cxnSp>
        <p:nvCxnSpPr>
          <p:cNvPr id="21" name="直接连接符 13"/>
          <p:cNvCxnSpPr/>
          <p:nvPr/>
        </p:nvCxnSpPr>
        <p:spPr bwMode="auto">
          <a:xfrm>
            <a:off x="2437449" y="2568556"/>
            <a:ext cx="518255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" name="组合 7"/>
          <p:cNvGrpSpPr/>
          <p:nvPr/>
        </p:nvGrpSpPr>
        <p:grpSpPr>
          <a:xfrm>
            <a:off x="761525" y="1733550"/>
            <a:ext cx="1725732" cy="1731170"/>
            <a:chOff x="6609209" y="790981"/>
            <a:chExt cx="2301875" cy="2308226"/>
          </a:xfrm>
        </p:grpSpPr>
        <p:sp>
          <p:nvSpPr>
            <p:cNvPr id="23" name="Oval 5"/>
            <p:cNvSpPr>
              <a:spLocks noChangeArrowheads="1"/>
            </p:cNvSpPr>
            <p:nvPr/>
          </p:nvSpPr>
          <p:spPr bwMode="auto">
            <a:xfrm>
              <a:off x="6609209" y="790981"/>
              <a:ext cx="2301875" cy="2308226"/>
            </a:xfrm>
            <a:prstGeom prst="ellipse">
              <a:avLst/>
            </a:prstGeom>
            <a:solidFill>
              <a:srgbClr val="EEF0F0"/>
            </a:solidFill>
            <a:ln w="28575">
              <a:gradFill flip="none" rotWithShape="1">
                <a:gsLst>
                  <a:gs pos="0">
                    <a:srgbClr val="FFFFFF"/>
                  </a:gs>
                  <a:gs pos="100000">
                    <a:srgbClr val="D9D9DA"/>
                  </a:gs>
                </a:gsLst>
                <a:lin ang="2700000" scaled="0"/>
                <a:tileRect/>
              </a:gradFill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  <p:sp>
          <p:nvSpPr>
            <p:cNvPr id="24" name="Freeform 6"/>
            <p:cNvSpPr>
              <a:spLocks noEditPoints="1"/>
            </p:cNvSpPr>
            <p:nvPr/>
          </p:nvSpPr>
          <p:spPr bwMode="auto">
            <a:xfrm>
              <a:off x="6733033" y="914806"/>
              <a:ext cx="2054225" cy="2058987"/>
            </a:xfrm>
            <a:custGeom>
              <a:avLst/>
              <a:gdLst>
                <a:gd name="T0" fmla="*/ 1653 w 3306"/>
                <a:gd name="T1" fmla="*/ 0 h 3306"/>
                <a:gd name="T2" fmla="*/ 3306 w 3306"/>
                <a:gd name="T3" fmla="*/ 1653 h 3306"/>
                <a:gd name="T4" fmla="*/ 1653 w 3306"/>
                <a:gd name="T5" fmla="*/ 3306 h 3306"/>
                <a:gd name="T6" fmla="*/ 0 w 3306"/>
                <a:gd name="T7" fmla="*/ 1653 h 3306"/>
                <a:gd name="T8" fmla="*/ 1653 w 3306"/>
                <a:gd name="T9" fmla="*/ 0 h 3306"/>
                <a:gd name="T10" fmla="*/ 1653 w 3306"/>
                <a:gd name="T11" fmla="*/ 112 h 3306"/>
                <a:gd name="T12" fmla="*/ 3193 w 3306"/>
                <a:gd name="T13" fmla="*/ 1653 h 3306"/>
                <a:gd name="T14" fmla="*/ 1653 w 3306"/>
                <a:gd name="T15" fmla="*/ 3193 h 3306"/>
                <a:gd name="T16" fmla="*/ 112 w 3306"/>
                <a:gd name="T17" fmla="*/ 1653 h 3306"/>
                <a:gd name="T18" fmla="*/ 1653 w 3306"/>
                <a:gd name="T19" fmla="*/ 112 h 3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06" h="3306">
                  <a:moveTo>
                    <a:pt x="1653" y="0"/>
                  </a:moveTo>
                  <a:cubicBezTo>
                    <a:pt x="2565" y="0"/>
                    <a:pt x="3306" y="740"/>
                    <a:pt x="3306" y="1653"/>
                  </a:cubicBezTo>
                  <a:cubicBezTo>
                    <a:pt x="3306" y="2565"/>
                    <a:pt x="2565" y="3306"/>
                    <a:pt x="1653" y="3306"/>
                  </a:cubicBezTo>
                  <a:cubicBezTo>
                    <a:pt x="740" y="3306"/>
                    <a:pt x="0" y="2565"/>
                    <a:pt x="0" y="1653"/>
                  </a:cubicBezTo>
                  <a:cubicBezTo>
                    <a:pt x="0" y="740"/>
                    <a:pt x="740" y="0"/>
                    <a:pt x="1653" y="0"/>
                  </a:cubicBezTo>
                  <a:close/>
                  <a:moveTo>
                    <a:pt x="1653" y="112"/>
                  </a:moveTo>
                  <a:cubicBezTo>
                    <a:pt x="2503" y="112"/>
                    <a:pt x="3193" y="802"/>
                    <a:pt x="3193" y="1653"/>
                  </a:cubicBezTo>
                  <a:cubicBezTo>
                    <a:pt x="3193" y="2503"/>
                    <a:pt x="2503" y="3193"/>
                    <a:pt x="1653" y="3193"/>
                  </a:cubicBezTo>
                  <a:cubicBezTo>
                    <a:pt x="802" y="3193"/>
                    <a:pt x="112" y="2503"/>
                    <a:pt x="112" y="1653"/>
                  </a:cubicBezTo>
                  <a:cubicBezTo>
                    <a:pt x="112" y="802"/>
                    <a:pt x="802" y="112"/>
                    <a:pt x="1653" y="112"/>
                  </a:cubicBezTo>
                  <a:close/>
                </a:path>
              </a:pathLst>
            </a:custGeom>
            <a:solidFill>
              <a:schemeClr val="accent5"/>
            </a:solidFill>
            <a:ln w="28575">
              <a:noFill/>
            </a:ln>
            <a:effectLst>
              <a:outerShdw blurRad="279400" dist="76200" dir="2700000" sx="101000" sy="101000" algn="tl" rotWithShape="0">
                <a:prstClr val="black">
                  <a:alpha val="28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chemeClr val="lt1"/>
                </a:solidFill>
              </a:endParaRP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2682902" y="1956556"/>
            <a:ext cx="4691645" cy="623229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pPr algn="ctr"/>
            <a:r>
              <a:rPr lang="zh-CN" altLang="en-US" sz="3600" b="1" dirty="0" smtClean="0">
                <a:solidFill>
                  <a:schemeClr val="accent5"/>
                </a:solidFill>
              </a:rPr>
              <a:t>发展规划</a:t>
            </a:r>
            <a:endParaRPr lang="zh-CN" altLang="en-US" sz="3600" b="1" dirty="0">
              <a:solidFill>
                <a:schemeClr val="accent5"/>
              </a:solidFill>
            </a:endParaRPr>
          </a:p>
        </p:txBody>
      </p:sp>
      <p:sp>
        <p:nvSpPr>
          <p:cNvPr id="26" name="Oval 39"/>
          <p:cNvSpPr>
            <a:spLocks noChangeAspect="1" noChangeArrowheads="1"/>
          </p:cNvSpPr>
          <p:nvPr/>
        </p:nvSpPr>
        <p:spPr bwMode="auto">
          <a:xfrm>
            <a:off x="3279314" y="2792733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>
              <a:solidFill>
                <a:schemeClr val="tx2"/>
              </a:solidFill>
            </a:endParaRPr>
          </a:p>
        </p:txBody>
      </p:sp>
      <p:sp>
        <p:nvSpPr>
          <p:cNvPr id="27" name="Oval 40"/>
          <p:cNvSpPr>
            <a:spLocks noChangeAspect="1" noChangeArrowheads="1"/>
          </p:cNvSpPr>
          <p:nvPr/>
        </p:nvSpPr>
        <p:spPr bwMode="auto">
          <a:xfrm>
            <a:off x="3279314" y="3120081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>
              <a:solidFill>
                <a:schemeClr val="tx2"/>
              </a:solidFill>
            </a:endParaRPr>
          </a:p>
        </p:txBody>
      </p:sp>
      <p:sp>
        <p:nvSpPr>
          <p:cNvPr id="29" name="Oval 42"/>
          <p:cNvSpPr>
            <a:spLocks noChangeAspect="1" noChangeArrowheads="1"/>
          </p:cNvSpPr>
          <p:nvPr/>
        </p:nvSpPr>
        <p:spPr bwMode="auto">
          <a:xfrm>
            <a:off x="5268690" y="2792733"/>
            <a:ext cx="161937" cy="162920"/>
          </a:xfrm>
          <a:prstGeom prst="ellipse">
            <a:avLst/>
          </a:prstGeom>
          <a:solidFill>
            <a:schemeClr val="bg1"/>
          </a:solidFill>
          <a:ln w="28575" cap="flat">
            <a:solidFill>
              <a:schemeClr val="accent5"/>
            </a:solidFill>
            <a:prstDash val="solid"/>
            <a:miter lim="800000"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 sz="1500" dirty="0">
              <a:solidFill>
                <a:schemeClr val="tx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551621" y="2724150"/>
            <a:ext cx="1698003" cy="300083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个人喜好</a:t>
            </a:r>
            <a:endParaRPr lang="zh-CN" altLang="en-US" sz="1500" dirty="0">
              <a:latin typeface="+mn-ea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551621" y="3051498"/>
            <a:ext cx="3377833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保持学习力，互联网从业者的法宝</a:t>
            </a:r>
            <a:endParaRPr lang="zh-CN" altLang="en-US" sz="1500" dirty="0">
              <a:latin typeface="+mn-ea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540997" y="2724150"/>
            <a:ext cx="1698003" cy="300064"/>
          </a:xfrm>
          <a:prstGeom prst="rect">
            <a:avLst/>
          </a:prstGeom>
          <a:noFill/>
        </p:spPr>
        <p:txBody>
          <a:bodyPr wrap="square" lIns="68562" tIns="34281" rIns="68562" bIns="34281" rtlCol="0">
            <a:spAutoFit/>
          </a:bodyPr>
          <a:lstStyle/>
          <a:p>
            <a:r>
              <a:rPr lang="zh-CN" altLang="en-US" sz="1500" smtClean="0">
                <a:latin typeface="+mn-ea"/>
              </a:rPr>
              <a:t>个人能力</a:t>
            </a:r>
            <a:endParaRPr lang="zh-CN" altLang="en-US" sz="1500" dirty="0">
              <a:latin typeface="+mn-ea"/>
            </a:endParaRPr>
          </a:p>
        </p:txBody>
      </p:sp>
      <p:sp>
        <p:nvSpPr>
          <p:cNvPr id="55" name="Freeform 13"/>
          <p:cNvSpPr>
            <a:spLocks noEditPoints="1"/>
          </p:cNvSpPr>
          <p:nvPr/>
        </p:nvSpPr>
        <p:spPr bwMode="auto">
          <a:xfrm>
            <a:off x="1175132" y="2071401"/>
            <a:ext cx="930397" cy="1001505"/>
          </a:xfrm>
          <a:custGeom>
            <a:avLst/>
            <a:gdLst>
              <a:gd name="T0" fmla="*/ 255 w 847"/>
              <a:gd name="T1" fmla="*/ 138 h 903"/>
              <a:gd name="T2" fmla="*/ 555 w 847"/>
              <a:gd name="T3" fmla="*/ 100 h 903"/>
              <a:gd name="T4" fmla="*/ 448 w 847"/>
              <a:gd name="T5" fmla="*/ 61 h 903"/>
              <a:gd name="T6" fmla="*/ 324 w 847"/>
              <a:gd name="T7" fmla="*/ 61 h 903"/>
              <a:gd name="T8" fmla="*/ 217 w 847"/>
              <a:gd name="T9" fmla="*/ 100 h 903"/>
              <a:gd name="T10" fmla="*/ 697 w 847"/>
              <a:gd name="T11" fmla="*/ 782 h 903"/>
              <a:gd name="T12" fmla="*/ 709 w 847"/>
              <a:gd name="T13" fmla="*/ 755 h 903"/>
              <a:gd name="T14" fmla="*/ 660 w 847"/>
              <a:gd name="T15" fmla="*/ 586 h 903"/>
              <a:gd name="T16" fmla="*/ 629 w 847"/>
              <a:gd name="T17" fmla="*/ 586 h 903"/>
              <a:gd name="T18" fmla="*/ 629 w 847"/>
              <a:gd name="T19" fmla="*/ 716 h 903"/>
              <a:gd name="T20" fmla="*/ 630 w 847"/>
              <a:gd name="T21" fmla="*/ 719 h 903"/>
              <a:gd name="T22" fmla="*/ 631 w 847"/>
              <a:gd name="T23" fmla="*/ 722 h 903"/>
              <a:gd name="T24" fmla="*/ 633 w 847"/>
              <a:gd name="T25" fmla="*/ 724 h 903"/>
              <a:gd name="T26" fmla="*/ 807 w 847"/>
              <a:gd name="T27" fmla="*/ 596 h 903"/>
              <a:gd name="T28" fmla="*/ 644 w 847"/>
              <a:gd name="T29" fmla="*/ 510 h 903"/>
              <a:gd name="T30" fmla="*/ 607 w 847"/>
              <a:gd name="T31" fmla="*/ 899 h 903"/>
              <a:gd name="T32" fmla="*/ 837 w 847"/>
              <a:gd name="T33" fmla="*/ 743 h 903"/>
              <a:gd name="T34" fmla="*/ 808 w 847"/>
              <a:gd name="T35" fmla="*/ 737 h 903"/>
              <a:gd name="T36" fmla="*/ 645 w 847"/>
              <a:gd name="T37" fmla="*/ 872 h 903"/>
              <a:gd name="T38" fmla="*/ 481 w 847"/>
              <a:gd name="T39" fmla="*/ 675 h 903"/>
              <a:gd name="T40" fmla="*/ 676 w 847"/>
              <a:gd name="T41" fmla="*/ 543 h 903"/>
              <a:gd name="T42" fmla="*/ 808 w 847"/>
              <a:gd name="T43" fmla="*/ 737 h 903"/>
              <a:gd name="T44" fmla="*/ 284 w 847"/>
              <a:gd name="T45" fmla="*/ 736 h 903"/>
              <a:gd name="T46" fmla="*/ 485 w 847"/>
              <a:gd name="T47" fmla="*/ 536 h 903"/>
              <a:gd name="T48" fmla="*/ 526 w 847"/>
              <a:gd name="T49" fmla="*/ 505 h 903"/>
              <a:gd name="T50" fmla="*/ 732 w 847"/>
              <a:gd name="T51" fmla="*/ 306 h 903"/>
              <a:gd name="T52" fmla="*/ 740 w 847"/>
              <a:gd name="T53" fmla="*/ 494 h 903"/>
              <a:gd name="T54" fmla="*/ 772 w 847"/>
              <a:gd name="T55" fmla="*/ 505 h 903"/>
              <a:gd name="T56" fmla="*/ 772 w 847"/>
              <a:gd name="T57" fmla="*/ 208 h 903"/>
              <a:gd name="T58" fmla="*/ 40 w 847"/>
              <a:gd name="T59" fmla="*/ 167 h 903"/>
              <a:gd name="T60" fmla="*/ 0 w 847"/>
              <a:gd name="T61" fmla="*/ 314 h 903"/>
              <a:gd name="T62" fmla="*/ 0 w 847"/>
              <a:gd name="T63" fmla="*/ 536 h 903"/>
              <a:gd name="T64" fmla="*/ 0 w 847"/>
              <a:gd name="T65" fmla="*/ 751 h 903"/>
              <a:gd name="T66" fmla="*/ 427 w 847"/>
              <a:gd name="T67" fmla="*/ 791 h 903"/>
              <a:gd name="T68" fmla="*/ 32 w 847"/>
              <a:gd name="T69" fmla="*/ 314 h 903"/>
              <a:gd name="T70" fmla="*/ 40 w 847"/>
              <a:gd name="T71" fmla="*/ 306 h 903"/>
              <a:gd name="T72" fmla="*/ 252 w 847"/>
              <a:gd name="T73" fmla="*/ 505 h 903"/>
              <a:gd name="T74" fmla="*/ 32 w 847"/>
              <a:gd name="T75" fmla="*/ 314 h 903"/>
              <a:gd name="T76" fmla="*/ 252 w 847"/>
              <a:gd name="T77" fmla="*/ 536 h 903"/>
              <a:gd name="T78" fmla="*/ 40 w 847"/>
              <a:gd name="T79" fmla="*/ 736 h 903"/>
              <a:gd name="T80" fmla="*/ 32 w 847"/>
              <a:gd name="T81" fmla="*/ 536 h 903"/>
              <a:gd name="T82" fmla="*/ 284 w 847"/>
              <a:gd name="T83" fmla="*/ 505 h 903"/>
              <a:gd name="T84" fmla="*/ 284 w 847"/>
              <a:gd name="T85" fmla="*/ 306 h 903"/>
              <a:gd name="T86" fmla="*/ 495 w 847"/>
              <a:gd name="T87" fmla="*/ 505 h 903"/>
              <a:gd name="T88" fmla="*/ 511 w 847"/>
              <a:gd name="T89" fmla="*/ 207 h 903"/>
              <a:gd name="T90" fmla="*/ 538 w 847"/>
              <a:gd name="T91" fmla="*/ 235 h 903"/>
              <a:gd name="T92" fmla="*/ 483 w 847"/>
              <a:gd name="T93" fmla="*/ 235 h 903"/>
              <a:gd name="T94" fmla="*/ 268 w 847"/>
              <a:gd name="T95" fmla="*/ 207 h 903"/>
              <a:gd name="T96" fmla="*/ 295 w 847"/>
              <a:gd name="T97" fmla="*/ 235 h 903"/>
              <a:gd name="T98" fmla="*/ 241 w 847"/>
              <a:gd name="T99" fmla="*/ 235 h 9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847" h="903">
                <a:moveTo>
                  <a:pt x="217" y="100"/>
                </a:moveTo>
                <a:cubicBezTo>
                  <a:pt x="217" y="121"/>
                  <a:pt x="234" y="138"/>
                  <a:pt x="255" y="138"/>
                </a:cubicBezTo>
                <a:lnTo>
                  <a:pt x="517" y="138"/>
                </a:lnTo>
                <a:cubicBezTo>
                  <a:pt x="538" y="138"/>
                  <a:pt x="555" y="121"/>
                  <a:pt x="555" y="100"/>
                </a:cubicBezTo>
                <a:cubicBezTo>
                  <a:pt x="555" y="79"/>
                  <a:pt x="538" y="61"/>
                  <a:pt x="517" y="61"/>
                </a:cubicBezTo>
                <a:lnTo>
                  <a:pt x="448" y="61"/>
                </a:lnTo>
                <a:cubicBezTo>
                  <a:pt x="448" y="27"/>
                  <a:pt x="420" y="0"/>
                  <a:pt x="386" y="0"/>
                </a:cubicBezTo>
                <a:cubicBezTo>
                  <a:pt x="352" y="0"/>
                  <a:pt x="324" y="27"/>
                  <a:pt x="324" y="61"/>
                </a:cubicBezTo>
                <a:lnTo>
                  <a:pt x="255" y="61"/>
                </a:lnTo>
                <a:cubicBezTo>
                  <a:pt x="234" y="61"/>
                  <a:pt x="217" y="79"/>
                  <a:pt x="217" y="100"/>
                </a:cubicBezTo>
                <a:close/>
                <a:moveTo>
                  <a:pt x="686" y="777"/>
                </a:moveTo>
                <a:cubicBezTo>
                  <a:pt x="689" y="780"/>
                  <a:pt x="693" y="782"/>
                  <a:pt x="697" y="782"/>
                </a:cubicBezTo>
                <a:cubicBezTo>
                  <a:pt x="702" y="782"/>
                  <a:pt x="706" y="780"/>
                  <a:pt x="709" y="777"/>
                </a:cubicBezTo>
                <a:cubicBezTo>
                  <a:pt x="715" y="771"/>
                  <a:pt x="715" y="761"/>
                  <a:pt x="709" y="755"/>
                </a:cubicBezTo>
                <a:lnTo>
                  <a:pt x="660" y="706"/>
                </a:lnTo>
                <a:lnTo>
                  <a:pt x="660" y="586"/>
                </a:lnTo>
                <a:cubicBezTo>
                  <a:pt x="660" y="577"/>
                  <a:pt x="653" y="570"/>
                  <a:pt x="644" y="570"/>
                </a:cubicBezTo>
                <a:cubicBezTo>
                  <a:pt x="636" y="570"/>
                  <a:pt x="629" y="577"/>
                  <a:pt x="629" y="586"/>
                </a:cubicBezTo>
                <a:lnTo>
                  <a:pt x="629" y="713"/>
                </a:lnTo>
                <a:cubicBezTo>
                  <a:pt x="629" y="714"/>
                  <a:pt x="629" y="715"/>
                  <a:pt x="629" y="716"/>
                </a:cubicBezTo>
                <a:cubicBezTo>
                  <a:pt x="629" y="716"/>
                  <a:pt x="629" y="717"/>
                  <a:pt x="629" y="717"/>
                </a:cubicBezTo>
                <a:cubicBezTo>
                  <a:pt x="629" y="718"/>
                  <a:pt x="630" y="718"/>
                  <a:pt x="630" y="719"/>
                </a:cubicBezTo>
                <a:cubicBezTo>
                  <a:pt x="630" y="719"/>
                  <a:pt x="630" y="720"/>
                  <a:pt x="631" y="720"/>
                </a:cubicBezTo>
                <a:cubicBezTo>
                  <a:pt x="631" y="721"/>
                  <a:pt x="631" y="721"/>
                  <a:pt x="631" y="722"/>
                </a:cubicBezTo>
                <a:cubicBezTo>
                  <a:pt x="632" y="722"/>
                  <a:pt x="632" y="723"/>
                  <a:pt x="633" y="724"/>
                </a:cubicBezTo>
                <a:cubicBezTo>
                  <a:pt x="633" y="724"/>
                  <a:pt x="633" y="724"/>
                  <a:pt x="633" y="724"/>
                </a:cubicBezTo>
                <a:lnTo>
                  <a:pt x="686" y="777"/>
                </a:lnTo>
                <a:close/>
                <a:moveTo>
                  <a:pt x="807" y="596"/>
                </a:moveTo>
                <a:cubicBezTo>
                  <a:pt x="777" y="552"/>
                  <a:pt x="733" y="523"/>
                  <a:pt x="681" y="513"/>
                </a:cubicBezTo>
                <a:cubicBezTo>
                  <a:pt x="669" y="511"/>
                  <a:pt x="657" y="510"/>
                  <a:pt x="644" y="510"/>
                </a:cubicBezTo>
                <a:cubicBezTo>
                  <a:pt x="550" y="510"/>
                  <a:pt x="469" y="577"/>
                  <a:pt x="451" y="669"/>
                </a:cubicBezTo>
                <a:cubicBezTo>
                  <a:pt x="431" y="776"/>
                  <a:pt x="501" y="879"/>
                  <a:pt x="607" y="899"/>
                </a:cubicBezTo>
                <a:cubicBezTo>
                  <a:pt x="620" y="902"/>
                  <a:pt x="632" y="903"/>
                  <a:pt x="645" y="903"/>
                </a:cubicBezTo>
                <a:cubicBezTo>
                  <a:pt x="739" y="903"/>
                  <a:pt x="820" y="836"/>
                  <a:pt x="837" y="743"/>
                </a:cubicBezTo>
                <a:cubicBezTo>
                  <a:pt x="847" y="692"/>
                  <a:pt x="836" y="639"/>
                  <a:pt x="807" y="596"/>
                </a:cubicBezTo>
                <a:close/>
                <a:moveTo>
                  <a:pt x="808" y="737"/>
                </a:moveTo>
                <a:lnTo>
                  <a:pt x="808" y="737"/>
                </a:lnTo>
                <a:cubicBezTo>
                  <a:pt x="793" y="816"/>
                  <a:pt x="724" y="872"/>
                  <a:pt x="645" y="872"/>
                </a:cubicBezTo>
                <a:cubicBezTo>
                  <a:pt x="634" y="872"/>
                  <a:pt x="624" y="871"/>
                  <a:pt x="613" y="869"/>
                </a:cubicBezTo>
                <a:cubicBezTo>
                  <a:pt x="523" y="852"/>
                  <a:pt x="464" y="765"/>
                  <a:pt x="481" y="675"/>
                </a:cubicBezTo>
                <a:cubicBezTo>
                  <a:pt x="496" y="597"/>
                  <a:pt x="565" y="540"/>
                  <a:pt x="644" y="540"/>
                </a:cubicBezTo>
                <a:cubicBezTo>
                  <a:pt x="655" y="540"/>
                  <a:pt x="665" y="541"/>
                  <a:pt x="676" y="543"/>
                </a:cubicBezTo>
                <a:cubicBezTo>
                  <a:pt x="719" y="551"/>
                  <a:pt x="757" y="576"/>
                  <a:pt x="782" y="613"/>
                </a:cubicBezTo>
                <a:cubicBezTo>
                  <a:pt x="807" y="650"/>
                  <a:pt x="816" y="694"/>
                  <a:pt x="808" y="737"/>
                </a:cubicBezTo>
                <a:close/>
                <a:moveTo>
                  <a:pt x="413" y="736"/>
                </a:moveTo>
                <a:lnTo>
                  <a:pt x="284" y="736"/>
                </a:lnTo>
                <a:lnTo>
                  <a:pt x="284" y="536"/>
                </a:lnTo>
                <a:lnTo>
                  <a:pt x="485" y="536"/>
                </a:lnTo>
                <a:cubicBezTo>
                  <a:pt x="497" y="524"/>
                  <a:pt x="512" y="514"/>
                  <a:pt x="527" y="505"/>
                </a:cubicBezTo>
                <a:lnTo>
                  <a:pt x="526" y="505"/>
                </a:lnTo>
                <a:lnTo>
                  <a:pt x="526" y="306"/>
                </a:lnTo>
                <a:lnTo>
                  <a:pt x="732" y="306"/>
                </a:lnTo>
                <a:cubicBezTo>
                  <a:pt x="736" y="306"/>
                  <a:pt x="740" y="309"/>
                  <a:pt x="740" y="314"/>
                </a:cubicBezTo>
                <a:lnTo>
                  <a:pt x="740" y="494"/>
                </a:lnTo>
                <a:cubicBezTo>
                  <a:pt x="751" y="499"/>
                  <a:pt x="762" y="505"/>
                  <a:pt x="772" y="511"/>
                </a:cubicBezTo>
                <a:lnTo>
                  <a:pt x="772" y="505"/>
                </a:lnTo>
                <a:lnTo>
                  <a:pt x="772" y="314"/>
                </a:lnTo>
                <a:lnTo>
                  <a:pt x="772" y="208"/>
                </a:lnTo>
                <a:cubicBezTo>
                  <a:pt x="772" y="185"/>
                  <a:pt x="754" y="167"/>
                  <a:pt x="732" y="167"/>
                </a:cubicBezTo>
                <a:lnTo>
                  <a:pt x="40" y="167"/>
                </a:lnTo>
                <a:cubicBezTo>
                  <a:pt x="18" y="167"/>
                  <a:pt x="0" y="185"/>
                  <a:pt x="0" y="208"/>
                </a:cubicBezTo>
                <a:lnTo>
                  <a:pt x="0" y="314"/>
                </a:lnTo>
                <a:lnTo>
                  <a:pt x="0" y="505"/>
                </a:lnTo>
                <a:lnTo>
                  <a:pt x="0" y="536"/>
                </a:lnTo>
                <a:lnTo>
                  <a:pt x="0" y="727"/>
                </a:lnTo>
                <a:lnTo>
                  <a:pt x="0" y="751"/>
                </a:lnTo>
                <a:cubicBezTo>
                  <a:pt x="0" y="773"/>
                  <a:pt x="18" y="791"/>
                  <a:pt x="40" y="791"/>
                </a:cubicBezTo>
                <a:lnTo>
                  <a:pt x="427" y="791"/>
                </a:lnTo>
                <a:cubicBezTo>
                  <a:pt x="420" y="773"/>
                  <a:pt x="415" y="755"/>
                  <a:pt x="413" y="736"/>
                </a:cubicBezTo>
                <a:close/>
                <a:moveTo>
                  <a:pt x="32" y="314"/>
                </a:moveTo>
                <a:lnTo>
                  <a:pt x="32" y="314"/>
                </a:lnTo>
                <a:cubicBezTo>
                  <a:pt x="32" y="309"/>
                  <a:pt x="36" y="306"/>
                  <a:pt x="40" y="306"/>
                </a:cubicBezTo>
                <a:lnTo>
                  <a:pt x="252" y="306"/>
                </a:lnTo>
                <a:lnTo>
                  <a:pt x="252" y="505"/>
                </a:lnTo>
                <a:lnTo>
                  <a:pt x="32" y="505"/>
                </a:lnTo>
                <a:lnTo>
                  <a:pt x="32" y="314"/>
                </a:lnTo>
                <a:close/>
                <a:moveTo>
                  <a:pt x="252" y="536"/>
                </a:moveTo>
                <a:lnTo>
                  <a:pt x="252" y="536"/>
                </a:lnTo>
                <a:lnTo>
                  <a:pt x="252" y="736"/>
                </a:lnTo>
                <a:lnTo>
                  <a:pt x="40" y="736"/>
                </a:lnTo>
                <a:cubicBezTo>
                  <a:pt x="36" y="736"/>
                  <a:pt x="32" y="732"/>
                  <a:pt x="32" y="727"/>
                </a:cubicBezTo>
                <a:lnTo>
                  <a:pt x="32" y="536"/>
                </a:lnTo>
                <a:lnTo>
                  <a:pt x="252" y="536"/>
                </a:lnTo>
                <a:close/>
                <a:moveTo>
                  <a:pt x="284" y="505"/>
                </a:moveTo>
                <a:lnTo>
                  <a:pt x="284" y="505"/>
                </a:lnTo>
                <a:lnTo>
                  <a:pt x="284" y="306"/>
                </a:lnTo>
                <a:lnTo>
                  <a:pt x="495" y="306"/>
                </a:lnTo>
                <a:lnTo>
                  <a:pt x="495" y="505"/>
                </a:lnTo>
                <a:lnTo>
                  <a:pt x="284" y="505"/>
                </a:lnTo>
                <a:close/>
                <a:moveTo>
                  <a:pt x="511" y="207"/>
                </a:moveTo>
                <a:lnTo>
                  <a:pt x="511" y="207"/>
                </a:lnTo>
                <a:cubicBezTo>
                  <a:pt x="526" y="207"/>
                  <a:pt x="538" y="219"/>
                  <a:pt x="538" y="235"/>
                </a:cubicBezTo>
                <a:cubicBezTo>
                  <a:pt x="538" y="250"/>
                  <a:pt x="526" y="262"/>
                  <a:pt x="511" y="262"/>
                </a:cubicBezTo>
                <a:cubicBezTo>
                  <a:pt x="496" y="262"/>
                  <a:pt x="483" y="250"/>
                  <a:pt x="483" y="235"/>
                </a:cubicBezTo>
                <a:cubicBezTo>
                  <a:pt x="483" y="219"/>
                  <a:pt x="496" y="207"/>
                  <a:pt x="511" y="207"/>
                </a:cubicBezTo>
                <a:close/>
                <a:moveTo>
                  <a:pt x="268" y="207"/>
                </a:moveTo>
                <a:lnTo>
                  <a:pt x="268" y="207"/>
                </a:lnTo>
                <a:cubicBezTo>
                  <a:pt x="283" y="207"/>
                  <a:pt x="295" y="219"/>
                  <a:pt x="295" y="235"/>
                </a:cubicBezTo>
                <a:cubicBezTo>
                  <a:pt x="295" y="250"/>
                  <a:pt x="283" y="262"/>
                  <a:pt x="268" y="262"/>
                </a:cubicBezTo>
                <a:cubicBezTo>
                  <a:pt x="253" y="262"/>
                  <a:pt x="241" y="250"/>
                  <a:pt x="241" y="235"/>
                </a:cubicBezTo>
                <a:cubicBezTo>
                  <a:pt x="241" y="219"/>
                  <a:pt x="253" y="207"/>
                  <a:pt x="268" y="20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68562" tIns="34281" rIns="68562" bIns="34281" numCol="1" anchor="t" anchorCtr="0" compatLnSpc="1"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150"/>
                            </p:stCondLst>
                            <p:childTnLst>
                              <p:par>
                                <p:cTn id="24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650"/>
                            </p:stCondLst>
                            <p:childTnLst>
                              <p:par>
                                <p:cTn id="28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12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2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45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nimBg="1"/>
      <p:bldP spid="27" grpId="0" animBg="1"/>
      <p:bldP spid="29" grpId="0" animBg="1"/>
      <p:bldP spid="30" grpId="0"/>
      <p:bldP spid="31" grpId="0"/>
      <p:bldP spid="52" grpId="0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3333750"/>
            <a:ext cx="51245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800" b="1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感谢收看</a:t>
            </a:r>
            <a:endParaRPr lang="zh-CN" altLang="en-US" sz="48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45"/>
          <p:cNvGrpSpPr/>
          <p:nvPr/>
        </p:nvGrpSpPr>
        <p:grpSpPr>
          <a:xfrm>
            <a:off x="1659990" y="4290596"/>
            <a:ext cx="5960010" cy="338554"/>
            <a:chOff x="2002264" y="3416297"/>
            <a:chExt cx="8187473" cy="451404"/>
          </a:xfrm>
        </p:grpSpPr>
        <p:sp>
          <p:nvSpPr>
            <p:cNvPr id="4" name="矩形 17"/>
            <p:cNvSpPr>
              <a:spLocks noChangeArrowheads="1"/>
            </p:cNvSpPr>
            <p:nvPr/>
          </p:nvSpPr>
          <p:spPr bwMode="auto">
            <a:xfrm>
              <a:off x="3771862" y="3416297"/>
              <a:ext cx="4522103" cy="451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/>
              <a:r>
                <a:rPr lang="zh-CN" altLang="en-US" sz="1600" smtClean="0">
                  <a:solidFill>
                    <a:prstClr val="white"/>
                  </a:solidFill>
                  <a:latin typeface="+mn-ea"/>
                  <a:ea typeface="+mn-ea"/>
                </a:rPr>
                <a:t>愿你的心中充满阳光</a:t>
              </a:r>
              <a:endParaRPr lang="zh-CN" altLang="en-US" sz="1600" dirty="0">
                <a:solidFill>
                  <a:prstClr val="white"/>
                </a:solidFill>
                <a:latin typeface="+mn-ea"/>
                <a:ea typeface="+mn-ea"/>
              </a:endParaRPr>
            </a:p>
          </p:txBody>
        </p:sp>
        <p:cxnSp>
          <p:nvCxnSpPr>
            <p:cNvPr id="5" name="直接连接符 13"/>
            <p:cNvCxnSpPr/>
            <p:nvPr/>
          </p:nvCxnSpPr>
          <p:spPr bwMode="auto">
            <a:xfrm>
              <a:off x="2002264" y="3609064"/>
              <a:ext cx="1769599" cy="0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</a:ln>
            <a:effectLst/>
          </p:spPr>
        </p:cxnSp>
        <p:cxnSp>
          <p:nvCxnSpPr>
            <p:cNvPr id="6" name="直接连接符 14"/>
            <p:cNvCxnSpPr/>
            <p:nvPr/>
          </p:nvCxnSpPr>
          <p:spPr bwMode="auto">
            <a:xfrm>
              <a:off x="8420138" y="3609064"/>
              <a:ext cx="1769599" cy="0"/>
            </a:xfrm>
            <a:prstGeom prst="line">
              <a:avLst/>
            </a:prstGeom>
            <a:noFill/>
            <a:ln w="12700" cap="flat" cmpd="sng" algn="ctr">
              <a:solidFill>
                <a:schemeClr val="bg1"/>
              </a:solidFill>
              <a:prstDash val="solid"/>
            </a:ln>
            <a:effectLst/>
          </p:spPr>
        </p:cxnSp>
      </p:grpSp>
      <p:sp>
        <p:nvSpPr>
          <p:cNvPr id="8" name="矩形 7"/>
          <p:cNvSpPr/>
          <p:nvPr/>
        </p:nvSpPr>
        <p:spPr>
          <a:xfrm>
            <a:off x="3264126" y="4750974"/>
            <a:ext cx="309880" cy="38481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24-浅色-办公趣味-多彩">
  <a:themeElements>
    <a:clrScheme name="CLASSIC - Standart Office">
      <a:dk1>
        <a:srgbClr val="44546A"/>
      </a:dk1>
      <a:lt1>
        <a:sysClr val="window" lastClr="FFFFFF"/>
      </a:lt1>
      <a:dk2>
        <a:srgbClr val="8496B0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chemeClr val="tx1">
              <a:lumMod val="60000"/>
              <a:lumOff val="40000"/>
            </a:schemeClr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436</Words>
  <Application>Microsoft Office PowerPoint</Application>
  <PresentationFormat>全屏显示(16:9)</PresentationFormat>
  <Paragraphs>63</Paragraphs>
  <Slides>9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0" baseType="lpstr">
      <vt:lpstr>24-浅色-办公趣味-多彩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keywords>PPT之家www.52ppt.com; PPT之家</cp:keywords>
  <dc:description>http://www.52ppt.com</dc:description>
  <cp:lastModifiedBy>Administrator</cp:lastModifiedBy>
  <cp:revision>32</cp:revision>
  <dcterms:created xsi:type="dcterms:W3CDTF">2015-07-29T09:05:00Z</dcterms:created>
  <dcterms:modified xsi:type="dcterms:W3CDTF">2021-03-17T07:04:15Z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2052-10.1.0.6135</vt:lpwstr>
  </property>
</Properties>
</file>